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Roboto Condensed"/>
      <p:regular r:id="rId39"/>
      <p:bold r:id="rId40"/>
      <p:italic r:id="rId41"/>
      <p:boldItalic r:id="rId42"/>
    </p:embeddedFont>
    <p:embeddedFont>
      <p:font typeface="Oswald"/>
      <p:regular r:id="rId43"/>
      <p:bold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Condensed-bold.fntdata"/><Relationship Id="rId20" Type="http://schemas.openxmlformats.org/officeDocument/2006/relationships/slide" Target="slides/slide15.xml"/><Relationship Id="rId42" Type="http://schemas.openxmlformats.org/officeDocument/2006/relationships/font" Target="fonts/RobotoCondensed-boldItalic.fntdata"/><Relationship Id="rId41" Type="http://schemas.openxmlformats.org/officeDocument/2006/relationships/font" Target="fonts/RobotoCondensed-italic.fntdata"/><Relationship Id="rId22" Type="http://schemas.openxmlformats.org/officeDocument/2006/relationships/slide" Target="slides/slide17.xml"/><Relationship Id="rId44" Type="http://schemas.openxmlformats.org/officeDocument/2006/relationships/font" Target="fonts/Oswald-bold.fntdata"/><Relationship Id="rId21" Type="http://schemas.openxmlformats.org/officeDocument/2006/relationships/slide" Target="slides/slide16.xml"/><Relationship Id="rId43" Type="http://schemas.openxmlformats.org/officeDocument/2006/relationships/font" Target="fonts/Oswald-regular.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Condensed-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c44bad935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c44bad935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c6ad93d1a2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3" name="Google Shape;423;gc6ad93d1a2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4" name="Google Shape;424;gc6ad93d1a2_0_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c6ad93d1a2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c6ad93d1a2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Real news has only politicsNes and worldnews subject, blahblahb</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 We need to remove subject column</a:t>
            </a:r>
            <a:endParaRPr/>
          </a:p>
        </p:txBody>
      </p:sp>
      <p:sp>
        <p:nvSpPr>
          <p:cNvPr id="432" name="Google Shape;432;gc6ad93d1a2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44bad9359_0_2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gc44bad9359_0_2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gc44bad9359_0_2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46bc55158_0_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c46bc55158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c46bc55158_0_4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c44bad9359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c44bad9359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44bad9359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44bad9359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44bad9359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c44bad9359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46bc5515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0" name="Google Shape;510;gc46bc55158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gc46bc55158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c4531a58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c4531a58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c5ef00bee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c5ef00bee8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c8d72a3c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c8d72a3c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c4531a58a7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c4531a58a7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c4531a58a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c4531a58a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c4531a58a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c4531a58a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c46bc55158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c46bc55158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4" name="Google Shape;654;gc46bc55158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c46bc55158_0_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c46bc55158_0_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4" name="Google Shape;664;gc46bc55158_0_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c44bad935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c44bad935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c46bc55158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4" name="Google Shape;684;gc46bc55158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5" name="Google Shape;685;gc46bc55158_0_1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c46bc55158_0_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5" name="Google Shape;695;gc46bc55158_0_1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Fake...</a:t>
            </a:r>
            <a:endParaRPr/>
          </a:p>
        </p:txBody>
      </p:sp>
      <p:sp>
        <p:nvSpPr>
          <p:cNvPr id="696" name="Google Shape;696;gc46bc55158_0_1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c44bad935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c44bad935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c44bad935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c44bad935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c6dc08e27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c6dc08e27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c6dc08e2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c6dc08e2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c44bad935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c44bad935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c4531a58a7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c4531a58a7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44bad920f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gc44bad920f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gc44bad920f_0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c44bad935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c44bad935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c44bad920f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c44bad920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c44bad935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c44bad935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44bad9359_0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c44bad9359_0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c44bad9359_0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6ad93d1a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c6ad93d1a2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gc6ad93d1a2_0_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4BB5D9"/>
        </a:solidFill>
      </p:bgPr>
    </p:bg>
    <p:spTree>
      <p:nvGrpSpPr>
        <p:cNvPr id="9" name="Shape 9"/>
        <p:cNvGrpSpPr/>
        <p:nvPr/>
      </p:nvGrpSpPr>
      <p:grpSpPr>
        <a:xfrm>
          <a:off x="0" y="0"/>
          <a:ext cx="0" cy="0"/>
          <a:chOff x="0" y="0"/>
          <a:chExt cx="0" cy="0"/>
        </a:xfrm>
      </p:grpSpPr>
      <p:grpSp>
        <p:nvGrpSpPr>
          <p:cNvPr id="10" name="Google Shape;10;p2"/>
          <p:cNvGrpSpPr/>
          <p:nvPr/>
        </p:nvGrpSpPr>
        <p:grpSpPr>
          <a:xfrm>
            <a:off x="5609678" y="2185857"/>
            <a:ext cx="3534593" cy="3432795"/>
            <a:chOff x="6172209" y="2656118"/>
            <a:chExt cx="2971745" cy="2886157"/>
          </a:xfrm>
        </p:grpSpPr>
        <p:sp>
          <p:nvSpPr>
            <p:cNvPr id="11" name="Google Shape;11;p2"/>
            <p:cNvSpPr/>
            <p:nvPr/>
          </p:nvSpPr>
          <p:spPr>
            <a:xfrm flipH="1" rot="9208626">
              <a:off x="6704904" y="4110434"/>
              <a:ext cx="484232" cy="120400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flipH="1" rot="9208633">
              <a:off x="7804300" y="3279013"/>
              <a:ext cx="877624" cy="2182136"/>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flipH="1" rot="9208678">
              <a:off x="6287617" y="4657701"/>
              <a:ext cx="229660" cy="571018"/>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FFFFFF"/>
            </a:solidFill>
            <a:ln>
              <a:noFill/>
            </a:ln>
          </p:spPr>
        </p:sp>
      </p:grpSp>
      <p:grpSp>
        <p:nvGrpSpPr>
          <p:cNvPr id="16" name="Google Shape;16;p2"/>
          <p:cNvGrpSpPr/>
          <p:nvPr/>
        </p:nvGrpSpPr>
        <p:grpSpPr>
          <a:xfrm>
            <a:off x="-21" y="-324555"/>
            <a:ext cx="3068564" cy="1910898"/>
            <a:chOff x="-32" y="-215971"/>
            <a:chExt cx="2163551" cy="1347316"/>
          </a:xfrm>
        </p:grpSpPr>
        <p:sp>
          <p:nvSpPr>
            <p:cNvPr id="17" name="Google Shape;17;p2"/>
            <p:cNvSpPr/>
            <p:nvPr/>
          </p:nvSpPr>
          <p:spPr>
            <a:xfrm flipH="1" rot="-1591408">
              <a:off x="1362169" y="-63166"/>
              <a:ext cx="205103" cy="509980"/>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
            <p:cNvSpPr/>
            <p:nvPr/>
          </p:nvSpPr>
          <p:spPr>
            <a:xfrm flipH="1" rot="-1591339">
              <a:off x="892401" y="-169347"/>
              <a:ext cx="504374" cy="1254067"/>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
            <p:cNvSpPr/>
            <p:nvPr/>
          </p:nvSpPr>
          <p:spPr>
            <a:xfrm flipH="1" rot="-1591322">
              <a:off x="1818452" y="-76292"/>
              <a:ext cx="229660" cy="571018"/>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81D1EC"/>
            </a:solidFill>
            <a:ln>
              <a:noFill/>
            </a:ln>
          </p:spPr>
        </p:sp>
      </p:grpSp>
      <p:sp>
        <p:nvSpPr>
          <p:cNvPr id="22" name="Google Shape;22;p2"/>
          <p:cNvSpPr txBox="1"/>
          <p:nvPr>
            <p:ph type="ctrTitle"/>
          </p:nvPr>
        </p:nvSpPr>
        <p:spPr>
          <a:xfrm>
            <a:off x="685800" y="2753825"/>
            <a:ext cx="56715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5000"/>
              <a:buNone/>
              <a:defRPr sz="5000">
                <a:solidFill>
                  <a:srgbClr val="FFFFFF"/>
                </a:solidFill>
              </a:defRPr>
            </a:lvl1pPr>
            <a:lvl2pPr lvl="1" algn="l">
              <a:lnSpc>
                <a:spcPct val="100000"/>
              </a:lnSpc>
              <a:spcBef>
                <a:spcPts val="0"/>
              </a:spcBef>
              <a:spcAft>
                <a:spcPts val="0"/>
              </a:spcAft>
              <a:buClr>
                <a:srgbClr val="FFFFFF"/>
              </a:buClr>
              <a:buSzPts val="5000"/>
              <a:buNone/>
              <a:defRPr sz="5000">
                <a:solidFill>
                  <a:srgbClr val="FFFFFF"/>
                </a:solidFill>
              </a:defRPr>
            </a:lvl2pPr>
            <a:lvl3pPr lvl="2" algn="l">
              <a:lnSpc>
                <a:spcPct val="100000"/>
              </a:lnSpc>
              <a:spcBef>
                <a:spcPts val="0"/>
              </a:spcBef>
              <a:spcAft>
                <a:spcPts val="0"/>
              </a:spcAft>
              <a:buClr>
                <a:srgbClr val="FFFFFF"/>
              </a:buClr>
              <a:buSzPts val="5000"/>
              <a:buNone/>
              <a:defRPr sz="5000">
                <a:solidFill>
                  <a:srgbClr val="FFFFFF"/>
                </a:solidFill>
              </a:defRPr>
            </a:lvl3pPr>
            <a:lvl4pPr lvl="3" algn="l">
              <a:lnSpc>
                <a:spcPct val="100000"/>
              </a:lnSpc>
              <a:spcBef>
                <a:spcPts val="0"/>
              </a:spcBef>
              <a:spcAft>
                <a:spcPts val="0"/>
              </a:spcAft>
              <a:buClr>
                <a:srgbClr val="FFFFFF"/>
              </a:buClr>
              <a:buSzPts val="5000"/>
              <a:buNone/>
              <a:defRPr sz="5000">
                <a:solidFill>
                  <a:srgbClr val="FFFFFF"/>
                </a:solidFill>
              </a:defRPr>
            </a:lvl4pPr>
            <a:lvl5pPr lvl="4" algn="l">
              <a:lnSpc>
                <a:spcPct val="100000"/>
              </a:lnSpc>
              <a:spcBef>
                <a:spcPts val="0"/>
              </a:spcBef>
              <a:spcAft>
                <a:spcPts val="0"/>
              </a:spcAft>
              <a:buClr>
                <a:srgbClr val="FFFFFF"/>
              </a:buClr>
              <a:buSzPts val="5000"/>
              <a:buNone/>
              <a:defRPr sz="5000">
                <a:solidFill>
                  <a:srgbClr val="FFFFFF"/>
                </a:solidFill>
              </a:defRPr>
            </a:lvl5pPr>
            <a:lvl6pPr lvl="5" algn="l">
              <a:lnSpc>
                <a:spcPct val="100000"/>
              </a:lnSpc>
              <a:spcBef>
                <a:spcPts val="0"/>
              </a:spcBef>
              <a:spcAft>
                <a:spcPts val="0"/>
              </a:spcAft>
              <a:buClr>
                <a:srgbClr val="FFFFFF"/>
              </a:buClr>
              <a:buSzPts val="5000"/>
              <a:buNone/>
              <a:defRPr sz="5000">
                <a:solidFill>
                  <a:srgbClr val="FFFFFF"/>
                </a:solidFill>
              </a:defRPr>
            </a:lvl6pPr>
            <a:lvl7pPr lvl="6" algn="l">
              <a:lnSpc>
                <a:spcPct val="100000"/>
              </a:lnSpc>
              <a:spcBef>
                <a:spcPts val="0"/>
              </a:spcBef>
              <a:spcAft>
                <a:spcPts val="0"/>
              </a:spcAft>
              <a:buClr>
                <a:srgbClr val="FFFFFF"/>
              </a:buClr>
              <a:buSzPts val="5000"/>
              <a:buNone/>
              <a:defRPr sz="5000">
                <a:solidFill>
                  <a:srgbClr val="FFFFFF"/>
                </a:solidFill>
              </a:defRPr>
            </a:lvl7pPr>
            <a:lvl8pPr lvl="7" algn="l">
              <a:lnSpc>
                <a:spcPct val="100000"/>
              </a:lnSpc>
              <a:spcBef>
                <a:spcPts val="0"/>
              </a:spcBef>
              <a:spcAft>
                <a:spcPts val="0"/>
              </a:spcAft>
              <a:buClr>
                <a:srgbClr val="FFFFFF"/>
              </a:buClr>
              <a:buSzPts val="5000"/>
              <a:buNone/>
              <a:defRPr sz="5000">
                <a:solidFill>
                  <a:srgbClr val="FFFFFF"/>
                </a:solidFill>
              </a:defRPr>
            </a:lvl8pPr>
            <a:lvl9pPr lvl="8" algn="l">
              <a:lnSpc>
                <a:spcPct val="100000"/>
              </a:lnSpc>
              <a:spcBef>
                <a:spcPts val="0"/>
              </a:spcBef>
              <a:spcAft>
                <a:spcPts val="0"/>
              </a:spcAft>
              <a:buClr>
                <a:srgbClr val="FFFFFF"/>
              </a:buClr>
              <a:buSzPts val="5000"/>
              <a:buNone/>
              <a:defRPr sz="5000">
                <a:solidFill>
                  <a:srgbClr val="FFFFFF"/>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48" name="Shape 148"/>
        <p:cNvGrpSpPr/>
        <p:nvPr/>
      </p:nvGrpSpPr>
      <p:grpSpPr>
        <a:xfrm>
          <a:off x="0" y="0"/>
          <a:ext cx="0" cy="0"/>
          <a:chOff x="0" y="0"/>
          <a:chExt cx="0" cy="0"/>
        </a:xfrm>
      </p:grpSpPr>
      <p:grpSp>
        <p:nvGrpSpPr>
          <p:cNvPr id="149" name="Google Shape;149;p11"/>
          <p:cNvGrpSpPr/>
          <p:nvPr/>
        </p:nvGrpSpPr>
        <p:grpSpPr>
          <a:xfrm>
            <a:off x="-32" y="-228035"/>
            <a:ext cx="2163551" cy="1347316"/>
            <a:chOff x="-32" y="-215971"/>
            <a:chExt cx="2163551" cy="1347316"/>
          </a:xfrm>
        </p:grpSpPr>
        <p:sp>
          <p:nvSpPr>
            <p:cNvPr id="150" name="Google Shape;150;p11"/>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11"/>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11"/>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1"/>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1"/>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155" name="Google Shape;155;p11"/>
          <p:cNvSpPr txBox="1"/>
          <p:nvPr>
            <p:ph idx="1" type="body"/>
          </p:nvPr>
        </p:nvSpPr>
        <p:spPr>
          <a:xfrm>
            <a:off x="1097775" y="4025300"/>
            <a:ext cx="6948600" cy="5196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800"/>
              <a:buNone/>
              <a:defRPr sz="1800"/>
            </a:lvl1pPr>
          </a:lstStyle>
          <a:p/>
        </p:txBody>
      </p:sp>
      <p:grpSp>
        <p:nvGrpSpPr>
          <p:cNvPr id="156" name="Google Shape;156;p11"/>
          <p:cNvGrpSpPr/>
          <p:nvPr/>
        </p:nvGrpSpPr>
        <p:grpSpPr>
          <a:xfrm>
            <a:off x="6791641" y="3181575"/>
            <a:ext cx="2352136" cy="2284393"/>
            <a:chOff x="6172209" y="2656118"/>
            <a:chExt cx="2971745" cy="2886157"/>
          </a:xfrm>
        </p:grpSpPr>
        <p:sp>
          <p:nvSpPr>
            <p:cNvPr id="157" name="Google Shape;157;p11"/>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11"/>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11"/>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11"/>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11"/>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sp>
        <p:nvSpPr>
          <p:cNvPr id="162" name="Google Shape;162;p11"/>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2">
  <p:cSld name="TITLE_2">
    <p:bg>
      <p:bgPr>
        <a:solidFill>
          <a:schemeClr val="accent6"/>
        </a:solidFill>
      </p:bgPr>
    </p:bg>
    <p:spTree>
      <p:nvGrpSpPr>
        <p:cNvPr id="163" name="Shape 163"/>
        <p:cNvGrpSpPr/>
        <p:nvPr/>
      </p:nvGrpSpPr>
      <p:grpSpPr>
        <a:xfrm>
          <a:off x="0" y="0"/>
          <a:ext cx="0" cy="0"/>
          <a:chOff x="0" y="0"/>
          <a:chExt cx="0" cy="0"/>
        </a:xfrm>
      </p:grpSpPr>
      <p:sp>
        <p:nvSpPr>
          <p:cNvPr id="164" name="Google Shape;164;p1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 name="Google Shape;168;p12"/>
          <p:cNvGrpSpPr/>
          <p:nvPr/>
        </p:nvGrpSpPr>
        <p:grpSpPr>
          <a:xfrm>
            <a:off x="255200" y="592"/>
            <a:ext cx="2250363" cy="1044300"/>
            <a:chOff x="255200" y="592"/>
            <a:chExt cx="2250363" cy="1044300"/>
          </a:xfrm>
        </p:grpSpPr>
        <p:sp>
          <p:nvSpPr>
            <p:cNvPr id="169" name="Google Shape;169;p1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2"/>
          <p:cNvGrpSpPr/>
          <p:nvPr/>
        </p:nvGrpSpPr>
        <p:grpSpPr>
          <a:xfrm>
            <a:off x="905395" y="592"/>
            <a:ext cx="2250363" cy="1044300"/>
            <a:chOff x="905395" y="592"/>
            <a:chExt cx="2250363" cy="1044300"/>
          </a:xfrm>
        </p:grpSpPr>
        <p:sp>
          <p:nvSpPr>
            <p:cNvPr id="173" name="Google Shape;173;p1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12"/>
          <p:cNvGrpSpPr/>
          <p:nvPr/>
        </p:nvGrpSpPr>
        <p:grpSpPr>
          <a:xfrm>
            <a:off x="7057468" y="5088"/>
            <a:ext cx="1851282" cy="752108"/>
            <a:chOff x="6917201" y="0"/>
            <a:chExt cx="2227777" cy="863400"/>
          </a:xfrm>
        </p:grpSpPr>
        <p:sp>
          <p:nvSpPr>
            <p:cNvPr id="177" name="Google Shape;177;p1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2"/>
          <p:cNvGrpSpPr/>
          <p:nvPr/>
        </p:nvGrpSpPr>
        <p:grpSpPr>
          <a:xfrm>
            <a:off x="6553032" y="4217852"/>
            <a:ext cx="2389068" cy="925737"/>
            <a:chOff x="6917201" y="0"/>
            <a:chExt cx="2227777" cy="863400"/>
          </a:xfrm>
        </p:grpSpPr>
        <p:sp>
          <p:nvSpPr>
            <p:cNvPr id="181" name="Google Shape;181;p1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2"/>
          <p:cNvGrpSpPr/>
          <p:nvPr/>
        </p:nvGrpSpPr>
        <p:grpSpPr>
          <a:xfrm>
            <a:off x="199149" y="4055652"/>
            <a:ext cx="2795414" cy="1083308"/>
            <a:chOff x="6917201" y="0"/>
            <a:chExt cx="2227777" cy="863400"/>
          </a:xfrm>
        </p:grpSpPr>
        <p:sp>
          <p:nvSpPr>
            <p:cNvPr id="185" name="Google Shape;185;p1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 name="Google Shape;188;p1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189" name="Google Shape;189;p1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rtl="0" algn="ctr">
              <a:lnSpc>
                <a:spcPct val="100000"/>
              </a:lnSpc>
              <a:spcBef>
                <a:spcPts val="600"/>
              </a:spcBef>
              <a:spcAft>
                <a:spcPts val="0"/>
              </a:spcAft>
              <a:buClr>
                <a:schemeClr val="lt1"/>
              </a:buClr>
              <a:buSzPts val="1600"/>
              <a:buNone/>
              <a:defRPr sz="1600">
                <a:solidFill>
                  <a:schemeClr val="lt1"/>
                </a:solidFill>
              </a:defRPr>
            </a:lvl1pPr>
            <a:lvl2pPr lvl="1" rtl="0" algn="ctr">
              <a:lnSpc>
                <a:spcPct val="100000"/>
              </a:lnSpc>
              <a:spcBef>
                <a:spcPts val="0"/>
              </a:spcBef>
              <a:spcAft>
                <a:spcPts val="0"/>
              </a:spcAft>
              <a:buClr>
                <a:schemeClr val="lt1"/>
              </a:buClr>
              <a:buSzPts val="1600"/>
              <a:buNone/>
              <a:defRPr sz="1600">
                <a:solidFill>
                  <a:schemeClr val="lt1"/>
                </a:solidFill>
              </a:defRPr>
            </a:lvl2pPr>
            <a:lvl3pPr lvl="2" rtl="0" algn="ctr">
              <a:lnSpc>
                <a:spcPct val="100000"/>
              </a:lnSpc>
              <a:spcBef>
                <a:spcPts val="0"/>
              </a:spcBef>
              <a:spcAft>
                <a:spcPts val="0"/>
              </a:spcAft>
              <a:buClr>
                <a:schemeClr val="lt1"/>
              </a:buClr>
              <a:buSzPts val="1600"/>
              <a:buNone/>
              <a:defRPr sz="1600">
                <a:solidFill>
                  <a:schemeClr val="lt1"/>
                </a:solidFill>
              </a:defRPr>
            </a:lvl3pPr>
            <a:lvl4pPr lvl="3" rtl="0" algn="ctr">
              <a:lnSpc>
                <a:spcPct val="100000"/>
              </a:lnSpc>
              <a:spcBef>
                <a:spcPts val="0"/>
              </a:spcBef>
              <a:spcAft>
                <a:spcPts val="0"/>
              </a:spcAft>
              <a:buClr>
                <a:schemeClr val="lt1"/>
              </a:buClr>
              <a:buSzPts val="1600"/>
              <a:buNone/>
              <a:defRPr sz="1600">
                <a:solidFill>
                  <a:schemeClr val="lt1"/>
                </a:solidFill>
              </a:defRPr>
            </a:lvl4pPr>
            <a:lvl5pPr lvl="4" rtl="0" algn="ctr">
              <a:lnSpc>
                <a:spcPct val="100000"/>
              </a:lnSpc>
              <a:spcBef>
                <a:spcPts val="0"/>
              </a:spcBef>
              <a:spcAft>
                <a:spcPts val="0"/>
              </a:spcAft>
              <a:buClr>
                <a:schemeClr val="lt1"/>
              </a:buClr>
              <a:buSzPts val="1600"/>
              <a:buNone/>
              <a:defRPr sz="1600">
                <a:solidFill>
                  <a:schemeClr val="lt1"/>
                </a:solidFill>
              </a:defRPr>
            </a:lvl5pPr>
            <a:lvl6pPr lvl="5" rtl="0" algn="ctr">
              <a:lnSpc>
                <a:spcPct val="100000"/>
              </a:lnSpc>
              <a:spcBef>
                <a:spcPts val="0"/>
              </a:spcBef>
              <a:spcAft>
                <a:spcPts val="0"/>
              </a:spcAft>
              <a:buClr>
                <a:schemeClr val="lt1"/>
              </a:buClr>
              <a:buSzPts val="1600"/>
              <a:buNone/>
              <a:defRPr sz="1600">
                <a:solidFill>
                  <a:schemeClr val="lt1"/>
                </a:solidFill>
              </a:defRPr>
            </a:lvl6pPr>
            <a:lvl7pPr lvl="6" rtl="0" algn="ctr">
              <a:lnSpc>
                <a:spcPct val="100000"/>
              </a:lnSpc>
              <a:spcBef>
                <a:spcPts val="0"/>
              </a:spcBef>
              <a:spcAft>
                <a:spcPts val="0"/>
              </a:spcAft>
              <a:buClr>
                <a:schemeClr val="lt1"/>
              </a:buClr>
              <a:buSzPts val="1600"/>
              <a:buNone/>
              <a:defRPr sz="1600">
                <a:solidFill>
                  <a:schemeClr val="lt1"/>
                </a:solidFill>
              </a:defRPr>
            </a:lvl7pPr>
            <a:lvl8pPr lvl="7" rtl="0" algn="ctr">
              <a:lnSpc>
                <a:spcPct val="100000"/>
              </a:lnSpc>
              <a:spcBef>
                <a:spcPts val="0"/>
              </a:spcBef>
              <a:spcAft>
                <a:spcPts val="0"/>
              </a:spcAft>
              <a:buClr>
                <a:schemeClr val="lt1"/>
              </a:buClr>
              <a:buSzPts val="1600"/>
              <a:buNone/>
              <a:defRPr sz="1600">
                <a:solidFill>
                  <a:schemeClr val="lt1"/>
                </a:solidFill>
              </a:defRPr>
            </a:lvl8pPr>
            <a:lvl9pPr lvl="8" rtl="0" algn="ctr">
              <a:lnSpc>
                <a:spcPct val="100000"/>
              </a:lnSpc>
              <a:spcBef>
                <a:spcPts val="0"/>
              </a:spcBef>
              <a:spcAft>
                <a:spcPts val="0"/>
              </a:spcAft>
              <a:buClr>
                <a:schemeClr val="lt1"/>
              </a:buClr>
              <a:buSzPts val="1600"/>
              <a:buNone/>
              <a:defRPr sz="1600">
                <a:solidFill>
                  <a:schemeClr val="lt1"/>
                </a:solidFill>
              </a:defRPr>
            </a:lvl9pPr>
          </a:lstStyle>
          <a:p/>
        </p:txBody>
      </p:sp>
      <p:sp>
        <p:nvSpPr>
          <p:cNvPr id="190" name="Google Shape;190;p12"/>
          <p:cNvSpPr txBox="1"/>
          <p:nvPr>
            <p:ph idx="12" type="sldNum"/>
          </p:nvPr>
        </p:nvSpPr>
        <p:spPr>
          <a:xfrm>
            <a:off x="8390734" y="4543668"/>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191" name="Shape 19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标题和内容">
  <p:cSld name="3_标题和内容">
    <p:spTree>
      <p:nvGrpSpPr>
        <p:cNvPr id="192" name="Shape 192"/>
        <p:cNvGrpSpPr/>
        <p:nvPr/>
      </p:nvGrpSpPr>
      <p:grpSpPr>
        <a:xfrm>
          <a:off x="0" y="0"/>
          <a:ext cx="0" cy="0"/>
          <a:chOff x="0" y="0"/>
          <a:chExt cx="0" cy="0"/>
        </a:xfrm>
      </p:grpSpPr>
      <p:pic>
        <p:nvPicPr>
          <p:cNvPr id="193" name="Google Shape;193;p14"/>
          <p:cNvPicPr preferRelativeResize="0"/>
          <p:nvPr/>
        </p:nvPicPr>
        <p:blipFill rotWithShape="1">
          <a:blip r:embed="rId2">
            <a:alphaModFix/>
          </a:blip>
          <a:srcRect b="0" l="0" r="0" t="0"/>
          <a:stretch/>
        </p:blipFill>
        <p:spPr>
          <a:xfrm>
            <a:off x="0" y="0"/>
            <a:ext cx="9144000" cy="5143500"/>
          </a:xfrm>
          <a:prstGeom prst="rect">
            <a:avLst/>
          </a:prstGeom>
          <a:noFill/>
          <a:ln>
            <a:noFill/>
          </a:ln>
        </p:spPr>
      </p:pic>
      <p:grpSp>
        <p:nvGrpSpPr>
          <p:cNvPr id="194" name="Google Shape;194;p14"/>
          <p:cNvGrpSpPr/>
          <p:nvPr/>
        </p:nvGrpSpPr>
        <p:grpSpPr>
          <a:xfrm>
            <a:off x="8302164" y="-7"/>
            <a:ext cx="463324" cy="643973"/>
            <a:chOff x="8312687" y="-18262"/>
            <a:chExt cx="548248" cy="762008"/>
          </a:xfrm>
        </p:grpSpPr>
        <p:sp>
          <p:nvSpPr>
            <p:cNvPr id="195" name="Google Shape;195;p14"/>
            <p:cNvSpPr/>
            <p:nvPr/>
          </p:nvSpPr>
          <p:spPr>
            <a:xfrm rot="5400000">
              <a:off x="8205884" y="88696"/>
              <a:ext cx="762000" cy="548100"/>
            </a:xfrm>
            <a:prstGeom prst="homePlate">
              <a:avLst>
                <a:gd fmla="val 35606" name="adj"/>
              </a:avLst>
            </a:prstGeom>
            <a:solidFill>
              <a:srgbClr val="F2F2F2"/>
            </a:solidFill>
            <a:ln>
              <a:noFill/>
            </a:ln>
            <a:effectLst>
              <a:outerShdw blurRad="44450" algn="ctr" dir="5400000" dist="27940">
                <a:srgbClr val="000000">
                  <a:alpha val="31760"/>
                </a:srgbClr>
              </a:outerShdw>
            </a:effectLst>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96" name="Google Shape;196;p14"/>
            <p:cNvSpPr txBox="1"/>
            <p:nvPr/>
          </p:nvSpPr>
          <p:spPr>
            <a:xfrm>
              <a:off x="8312687" y="-18262"/>
              <a:ext cx="548100" cy="664500"/>
            </a:xfrm>
            <a:prstGeom prst="rect">
              <a:avLst/>
            </a:prstGeom>
            <a:no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Arial"/>
                <a:ea typeface="Arial"/>
                <a:cs typeface="Arial"/>
                <a:sym typeface="Arial"/>
              </a:endParaRPr>
            </a:p>
          </p:txBody>
        </p:sp>
        <p:grpSp>
          <p:nvGrpSpPr>
            <p:cNvPr id="197" name="Google Shape;197;p14"/>
            <p:cNvGrpSpPr/>
            <p:nvPr/>
          </p:nvGrpSpPr>
          <p:grpSpPr>
            <a:xfrm>
              <a:off x="8313470" y="134144"/>
              <a:ext cx="546600" cy="443803"/>
              <a:chOff x="281647" y="185120"/>
              <a:chExt cx="546600" cy="443803"/>
            </a:xfrm>
          </p:grpSpPr>
          <p:sp>
            <p:nvSpPr>
              <p:cNvPr id="198" name="Google Shape;198;p14"/>
              <p:cNvSpPr/>
              <p:nvPr/>
            </p:nvSpPr>
            <p:spPr>
              <a:xfrm>
                <a:off x="281647" y="185120"/>
                <a:ext cx="546600" cy="3111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1400">
                    <a:solidFill>
                      <a:schemeClr val="dk2"/>
                    </a:solidFill>
                    <a:latin typeface="Impact"/>
                    <a:ea typeface="Impact"/>
                    <a:cs typeface="Impact"/>
                    <a:sym typeface="Impact"/>
                  </a:rPr>
                  <a:t>LOGO</a:t>
                </a:r>
                <a:endParaRPr b="0" sz="1400">
                  <a:solidFill>
                    <a:schemeClr val="dk2"/>
                  </a:solidFill>
                  <a:latin typeface="Impact"/>
                  <a:ea typeface="Impact"/>
                  <a:cs typeface="Impact"/>
                  <a:sym typeface="Impact"/>
                </a:endParaRPr>
              </a:p>
            </p:txBody>
          </p:sp>
          <p:sp>
            <p:nvSpPr>
              <p:cNvPr id="199" name="Google Shape;199;p14"/>
              <p:cNvSpPr/>
              <p:nvPr/>
            </p:nvSpPr>
            <p:spPr>
              <a:xfrm>
                <a:off x="329455" y="460623"/>
                <a:ext cx="451200" cy="1683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lang="en" sz="500">
                    <a:solidFill>
                      <a:schemeClr val="accent1"/>
                    </a:solidFill>
                    <a:latin typeface="Impact"/>
                    <a:ea typeface="Impact"/>
                    <a:cs typeface="Impact"/>
                    <a:sym typeface="Impact"/>
                  </a:rPr>
                  <a:t>TEXT HERE</a:t>
                </a:r>
                <a:endParaRPr b="0" sz="500">
                  <a:solidFill>
                    <a:schemeClr val="accent1"/>
                  </a:solidFill>
                  <a:latin typeface="Impact"/>
                  <a:ea typeface="Impact"/>
                  <a:cs typeface="Impact"/>
                  <a:sym typeface="Impact"/>
                </a:endParaRPr>
              </a:p>
            </p:txBody>
          </p:sp>
        </p:grpSp>
      </p:grpSp>
      <p:cxnSp>
        <p:nvCxnSpPr>
          <p:cNvPr id="200" name="Google Shape;200;p14"/>
          <p:cNvCxnSpPr/>
          <p:nvPr/>
        </p:nvCxnSpPr>
        <p:spPr>
          <a:xfrm rot="10800000">
            <a:off x="536116" y="643985"/>
            <a:ext cx="8001000" cy="0"/>
          </a:xfrm>
          <a:prstGeom prst="straightConnector1">
            <a:avLst/>
          </a:prstGeom>
          <a:noFill/>
          <a:ln cap="flat" cmpd="sng" w="9525">
            <a:solidFill>
              <a:schemeClr val="dk2"/>
            </a:solidFill>
            <a:prstDash val="solid"/>
            <a:miter lim="800000"/>
            <a:headEnd len="sm" w="sm" type="none"/>
            <a:tailEnd len="sm" w="sm" type="none"/>
          </a:ln>
        </p:spPr>
      </p:cxnSp>
      <p:sp>
        <p:nvSpPr>
          <p:cNvPr id="201" name="Google Shape;201;p14"/>
          <p:cNvSpPr/>
          <p:nvPr/>
        </p:nvSpPr>
        <p:spPr>
          <a:xfrm>
            <a:off x="427103" y="233328"/>
            <a:ext cx="212680" cy="420791"/>
          </a:xfrm>
          <a:custGeom>
            <a:rect b="b" l="l" r="r" t="t"/>
            <a:pathLst>
              <a:path extrusionOk="0" h="857" w="579">
                <a:moveTo>
                  <a:pt x="173" y="818"/>
                </a:moveTo>
                <a:lnTo>
                  <a:pt x="551" y="818"/>
                </a:lnTo>
                <a:cubicBezTo>
                  <a:pt x="562" y="818"/>
                  <a:pt x="571" y="827"/>
                  <a:pt x="571" y="838"/>
                </a:cubicBezTo>
                <a:cubicBezTo>
                  <a:pt x="571" y="849"/>
                  <a:pt x="562" y="857"/>
                  <a:pt x="551" y="857"/>
                </a:cubicBezTo>
                <a:lnTo>
                  <a:pt x="173" y="857"/>
                </a:lnTo>
                <a:cubicBezTo>
                  <a:pt x="162" y="857"/>
                  <a:pt x="153" y="849"/>
                  <a:pt x="153" y="838"/>
                </a:cubicBezTo>
                <a:cubicBezTo>
                  <a:pt x="153" y="827"/>
                  <a:pt x="162" y="818"/>
                  <a:pt x="173" y="818"/>
                </a:cubicBezTo>
                <a:close/>
                <a:moveTo>
                  <a:pt x="181" y="632"/>
                </a:moveTo>
                <a:lnTo>
                  <a:pt x="389" y="290"/>
                </a:lnTo>
                <a:lnTo>
                  <a:pt x="462" y="334"/>
                </a:lnTo>
                <a:lnTo>
                  <a:pt x="255" y="676"/>
                </a:lnTo>
                <a:lnTo>
                  <a:pt x="181" y="632"/>
                </a:lnTo>
                <a:close/>
                <a:moveTo>
                  <a:pt x="35" y="543"/>
                </a:moveTo>
                <a:lnTo>
                  <a:pt x="243" y="201"/>
                </a:lnTo>
                <a:lnTo>
                  <a:pt x="316" y="245"/>
                </a:lnTo>
                <a:lnTo>
                  <a:pt x="108" y="587"/>
                </a:lnTo>
                <a:lnTo>
                  <a:pt x="35" y="543"/>
                </a:lnTo>
                <a:close/>
                <a:moveTo>
                  <a:pt x="2" y="820"/>
                </a:moveTo>
                <a:lnTo>
                  <a:pt x="22" y="650"/>
                </a:lnTo>
                <a:lnTo>
                  <a:pt x="165" y="736"/>
                </a:lnTo>
                <a:lnTo>
                  <a:pt x="24" y="833"/>
                </a:lnTo>
                <a:cubicBezTo>
                  <a:pt x="9" y="844"/>
                  <a:pt x="0" y="838"/>
                  <a:pt x="2" y="820"/>
                </a:cubicBezTo>
                <a:close/>
                <a:moveTo>
                  <a:pt x="299" y="106"/>
                </a:moveTo>
                <a:lnTo>
                  <a:pt x="269" y="156"/>
                </a:lnTo>
                <a:lnTo>
                  <a:pt x="488" y="289"/>
                </a:lnTo>
                <a:lnTo>
                  <a:pt x="519" y="239"/>
                </a:lnTo>
                <a:lnTo>
                  <a:pt x="299" y="106"/>
                </a:lnTo>
                <a:close/>
                <a:moveTo>
                  <a:pt x="346" y="30"/>
                </a:moveTo>
                <a:cubicBezTo>
                  <a:pt x="360" y="7"/>
                  <a:pt x="390" y="0"/>
                  <a:pt x="412" y="14"/>
                </a:cubicBezTo>
                <a:lnTo>
                  <a:pt x="549" y="97"/>
                </a:lnTo>
                <a:cubicBezTo>
                  <a:pt x="572" y="110"/>
                  <a:pt x="579" y="140"/>
                  <a:pt x="566" y="163"/>
                </a:cubicBezTo>
                <a:lnTo>
                  <a:pt x="547" y="194"/>
                </a:lnTo>
                <a:lnTo>
                  <a:pt x="327" y="61"/>
                </a:lnTo>
                <a:lnTo>
                  <a:pt x="346" y="30"/>
                </a:lnTo>
                <a:close/>
              </a:path>
            </a:pathLst>
          </a:custGeom>
          <a:solidFill>
            <a:schemeClr val="lt1"/>
          </a:solidFill>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2" name="Google Shape;202;p14"/>
          <p:cNvSpPr txBox="1"/>
          <p:nvPr/>
        </p:nvSpPr>
        <p:spPr>
          <a:xfrm>
            <a:off x="769470" y="300662"/>
            <a:ext cx="1754400" cy="3462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en" sz="1800">
                <a:solidFill>
                  <a:schemeClr val="dk2"/>
                </a:solidFill>
                <a:latin typeface="Microsoft Yahei"/>
                <a:ea typeface="Microsoft Yahei"/>
                <a:cs typeface="Microsoft Yahei"/>
                <a:sym typeface="Microsoft Yahei"/>
              </a:rPr>
              <a:t>添加标题暨内容</a:t>
            </a:r>
            <a:endParaRPr sz="1100"/>
          </a:p>
        </p:txBody>
      </p:sp>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3" name="Shape 23"/>
        <p:cNvGrpSpPr/>
        <p:nvPr/>
      </p:nvGrpSpPr>
      <p:grpSpPr>
        <a:xfrm>
          <a:off x="0" y="0"/>
          <a:ext cx="0" cy="0"/>
          <a:chOff x="0" y="0"/>
          <a:chExt cx="0" cy="0"/>
        </a:xfrm>
      </p:grpSpPr>
      <p:grpSp>
        <p:nvGrpSpPr>
          <p:cNvPr id="24" name="Google Shape;24;p3"/>
          <p:cNvGrpSpPr/>
          <p:nvPr/>
        </p:nvGrpSpPr>
        <p:grpSpPr>
          <a:xfrm>
            <a:off x="6172209" y="2656118"/>
            <a:ext cx="2971745" cy="2886157"/>
            <a:chOff x="6172209" y="2656118"/>
            <a:chExt cx="2971745" cy="2886157"/>
          </a:xfrm>
        </p:grpSpPr>
        <p:sp>
          <p:nvSpPr>
            <p:cNvPr id="25" name="Google Shape;25;p3"/>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3"/>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3"/>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30" name="Google Shape;30;p3"/>
          <p:cNvGrpSpPr/>
          <p:nvPr/>
        </p:nvGrpSpPr>
        <p:grpSpPr>
          <a:xfrm>
            <a:off x="-32" y="-228035"/>
            <a:ext cx="2163551" cy="1347316"/>
            <a:chOff x="-32" y="-215971"/>
            <a:chExt cx="2163551" cy="1347316"/>
          </a:xfrm>
        </p:grpSpPr>
        <p:sp>
          <p:nvSpPr>
            <p:cNvPr id="31" name="Google Shape;31;p3"/>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3"/>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3"/>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36" name="Google Shape;36;p3"/>
          <p:cNvSpPr txBox="1"/>
          <p:nvPr>
            <p:ph type="title"/>
          </p:nvPr>
        </p:nvSpPr>
        <p:spPr>
          <a:xfrm>
            <a:off x="1031425" y="1149725"/>
            <a:ext cx="5760300" cy="68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 name="Google Shape;37;p3"/>
          <p:cNvSpPr txBox="1"/>
          <p:nvPr>
            <p:ph idx="1" type="body"/>
          </p:nvPr>
        </p:nvSpPr>
        <p:spPr>
          <a:xfrm>
            <a:off x="1031425" y="1860875"/>
            <a:ext cx="2796000" cy="3064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8" name="Google Shape;38;p3"/>
          <p:cNvSpPr txBox="1"/>
          <p:nvPr>
            <p:ph idx="2" type="body"/>
          </p:nvPr>
        </p:nvSpPr>
        <p:spPr>
          <a:xfrm>
            <a:off x="3995772" y="1860875"/>
            <a:ext cx="2796000" cy="30648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sz="1800"/>
            </a:lvl4pPr>
            <a:lvl5pPr indent="-342900" lvl="4" marL="2286000" algn="l">
              <a:lnSpc>
                <a:spcPct val="100000"/>
              </a:lnSpc>
              <a:spcBef>
                <a:spcPts val="0"/>
              </a:spcBef>
              <a:spcAft>
                <a:spcPts val="0"/>
              </a:spcAft>
              <a:buSzPts val="1800"/>
              <a:buChar char="⋄"/>
              <a:defRPr sz="1800"/>
            </a:lvl5pPr>
            <a:lvl6pPr indent="-342900" lvl="5" marL="2743200" algn="l">
              <a:lnSpc>
                <a:spcPct val="100000"/>
              </a:lnSpc>
              <a:spcBef>
                <a:spcPts val="0"/>
              </a:spcBef>
              <a:spcAft>
                <a:spcPts val="0"/>
              </a:spcAft>
              <a:buSzPts val="1800"/>
              <a:buChar char="⋄"/>
              <a:defRPr sz="1800"/>
            </a:lvl6pPr>
            <a:lvl7pPr indent="-342900" lvl="6" marL="3200400" algn="l">
              <a:lnSpc>
                <a:spcPct val="100000"/>
              </a:lnSpc>
              <a:spcBef>
                <a:spcPts val="0"/>
              </a:spcBef>
              <a:spcAft>
                <a:spcPts val="0"/>
              </a:spcAft>
              <a:buSzPts val="1800"/>
              <a:buChar char="●"/>
              <a:defRPr sz="1800"/>
            </a:lvl7pPr>
            <a:lvl8pPr indent="-342900" lvl="7" marL="3657600" algn="l">
              <a:lnSpc>
                <a:spcPct val="100000"/>
              </a:lnSpc>
              <a:spcBef>
                <a:spcPts val="0"/>
              </a:spcBef>
              <a:spcAft>
                <a:spcPts val="0"/>
              </a:spcAft>
              <a:buSzPts val="1800"/>
              <a:buChar char="○"/>
              <a:defRPr sz="1800"/>
            </a:lvl8pPr>
            <a:lvl9pPr indent="-342900" lvl="8" marL="4114800" algn="l">
              <a:lnSpc>
                <a:spcPct val="100000"/>
              </a:lnSpc>
              <a:spcBef>
                <a:spcPts val="0"/>
              </a:spcBef>
              <a:spcAft>
                <a:spcPts val="0"/>
              </a:spcAft>
              <a:buSzPts val="1800"/>
              <a:buChar char="■"/>
              <a:defRPr sz="1800"/>
            </a:lvl9pPr>
          </a:lstStyle>
          <a:p/>
        </p:txBody>
      </p:sp>
      <p:sp>
        <p:nvSpPr>
          <p:cNvPr id="39" name="Google Shape;39;p3"/>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0" name="Shape 40"/>
        <p:cNvGrpSpPr/>
        <p:nvPr/>
      </p:nvGrpSpPr>
      <p:grpSpPr>
        <a:xfrm>
          <a:off x="0" y="0"/>
          <a:ext cx="0" cy="0"/>
          <a:chOff x="0" y="0"/>
          <a:chExt cx="0" cy="0"/>
        </a:xfrm>
      </p:grpSpPr>
      <p:grpSp>
        <p:nvGrpSpPr>
          <p:cNvPr id="41" name="Google Shape;41;p4"/>
          <p:cNvGrpSpPr/>
          <p:nvPr/>
        </p:nvGrpSpPr>
        <p:grpSpPr>
          <a:xfrm>
            <a:off x="6172209" y="2656118"/>
            <a:ext cx="2971745" cy="2886157"/>
            <a:chOff x="6172209" y="2656118"/>
            <a:chExt cx="2971745" cy="2886157"/>
          </a:xfrm>
        </p:grpSpPr>
        <p:sp>
          <p:nvSpPr>
            <p:cNvPr id="42" name="Google Shape;42;p4"/>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4"/>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4"/>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4"/>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47" name="Google Shape;47;p4"/>
          <p:cNvGrpSpPr/>
          <p:nvPr/>
        </p:nvGrpSpPr>
        <p:grpSpPr>
          <a:xfrm>
            <a:off x="-32" y="-228035"/>
            <a:ext cx="2163551" cy="1347316"/>
            <a:chOff x="-32" y="-215971"/>
            <a:chExt cx="2163551" cy="1347316"/>
          </a:xfrm>
        </p:grpSpPr>
        <p:sp>
          <p:nvSpPr>
            <p:cNvPr id="48" name="Google Shape;48;p4"/>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4"/>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4"/>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4"/>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4"/>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53" name="Google Shape;53;p4"/>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rgbClr val="FF9900"/>
        </a:solidFill>
      </p:bgPr>
    </p:bg>
    <p:spTree>
      <p:nvGrpSpPr>
        <p:cNvPr id="54" name="Shape 54"/>
        <p:cNvGrpSpPr/>
        <p:nvPr/>
      </p:nvGrpSpPr>
      <p:grpSpPr>
        <a:xfrm>
          <a:off x="0" y="0"/>
          <a:ext cx="0" cy="0"/>
          <a:chOff x="0" y="0"/>
          <a:chExt cx="0" cy="0"/>
        </a:xfrm>
      </p:grpSpPr>
      <p:grpSp>
        <p:nvGrpSpPr>
          <p:cNvPr id="55" name="Google Shape;55;p5"/>
          <p:cNvGrpSpPr/>
          <p:nvPr/>
        </p:nvGrpSpPr>
        <p:grpSpPr>
          <a:xfrm>
            <a:off x="6172209" y="2656118"/>
            <a:ext cx="2971745" cy="2886157"/>
            <a:chOff x="6172209" y="2656118"/>
            <a:chExt cx="2971745" cy="2886157"/>
          </a:xfrm>
        </p:grpSpPr>
        <p:sp>
          <p:nvSpPr>
            <p:cNvPr id="56" name="Google Shape;56;p5"/>
            <p:cNvSpPr/>
            <p:nvPr/>
          </p:nvSpPr>
          <p:spPr>
            <a:xfrm flipH="1" rot="9208626">
              <a:off x="6704904" y="4110434"/>
              <a:ext cx="484232" cy="120400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p:cNvSpPr/>
            <p:nvPr/>
          </p:nvSpPr>
          <p:spPr>
            <a:xfrm flipH="1" rot="9208633">
              <a:off x="7804300" y="3279013"/>
              <a:ext cx="877624" cy="2182136"/>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p:nvPr/>
          </p:nvSpPr>
          <p:spPr>
            <a:xfrm flipH="1" rot="9208606">
              <a:off x="7481789" y="4276913"/>
              <a:ext cx="408796" cy="1016449"/>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5"/>
            <p:cNvSpPr/>
            <p:nvPr/>
          </p:nvSpPr>
          <p:spPr>
            <a:xfrm flipH="1" rot="9208678">
              <a:off x="6287617" y="4657701"/>
              <a:ext cx="229660" cy="571018"/>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5"/>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FFFFFF"/>
            </a:solidFill>
            <a:ln>
              <a:noFill/>
            </a:ln>
          </p:spPr>
        </p:sp>
      </p:grpSp>
      <p:grpSp>
        <p:nvGrpSpPr>
          <p:cNvPr id="61" name="Google Shape;61;p5"/>
          <p:cNvGrpSpPr/>
          <p:nvPr/>
        </p:nvGrpSpPr>
        <p:grpSpPr>
          <a:xfrm>
            <a:off x="-32" y="-228035"/>
            <a:ext cx="2163551" cy="1347316"/>
            <a:chOff x="-32" y="-215971"/>
            <a:chExt cx="2163551" cy="1347316"/>
          </a:xfrm>
        </p:grpSpPr>
        <p:sp>
          <p:nvSpPr>
            <p:cNvPr id="62" name="Google Shape;62;p5"/>
            <p:cNvSpPr/>
            <p:nvPr/>
          </p:nvSpPr>
          <p:spPr>
            <a:xfrm flipH="1" rot="-1591408">
              <a:off x="1362169" y="-63166"/>
              <a:ext cx="205103" cy="509980"/>
            </a:xfrm>
            <a:prstGeom prst="flowChartManualInpu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5"/>
            <p:cNvSpPr/>
            <p:nvPr/>
          </p:nvSpPr>
          <p:spPr>
            <a:xfrm flipH="1" rot="-1591371">
              <a:off x="239463" y="-151890"/>
              <a:ext cx="434754" cy="1080980"/>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5"/>
            <p:cNvSpPr/>
            <p:nvPr/>
          </p:nvSpPr>
          <p:spPr>
            <a:xfrm flipH="1" rot="-1591339">
              <a:off x="892401" y="-169347"/>
              <a:ext cx="504374" cy="1254067"/>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5"/>
            <p:cNvSpPr/>
            <p:nvPr/>
          </p:nvSpPr>
          <p:spPr>
            <a:xfrm flipH="1" rot="-1591322">
              <a:off x="1818452" y="-76292"/>
              <a:ext cx="229660" cy="571018"/>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81D1EC"/>
            </a:solidFill>
            <a:ln>
              <a:noFill/>
            </a:ln>
          </p:spPr>
        </p:sp>
      </p:grpSp>
      <p:sp>
        <p:nvSpPr>
          <p:cNvPr id="67" name="Google Shape;67;p5"/>
          <p:cNvSpPr txBox="1"/>
          <p:nvPr>
            <p:ph type="ctrTitle"/>
          </p:nvPr>
        </p:nvSpPr>
        <p:spPr>
          <a:xfrm>
            <a:off x="685800" y="2421550"/>
            <a:ext cx="50745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rgbClr val="FFFFFF"/>
              </a:buClr>
              <a:buSzPts val="3600"/>
              <a:buNone/>
              <a:defRPr sz="3600">
                <a:solidFill>
                  <a:srgbClr val="FFFFFF"/>
                </a:solidFill>
              </a:defRPr>
            </a:lvl1pPr>
            <a:lvl2pPr lvl="1" algn="l">
              <a:lnSpc>
                <a:spcPct val="100000"/>
              </a:lnSpc>
              <a:spcBef>
                <a:spcPts val="0"/>
              </a:spcBef>
              <a:spcAft>
                <a:spcPts val="0"/>
              </a:spcAft>
              <a:buClr>
                <a:srgbClr val="FFFFFF"/>
              </a:buClr>
              <a:buSzPts val="3600"/>
              <a:buNone/>
              <a:defRPr sz="3600">
                <a:solidFill>
                  <a:srgbClr val="FFFFFF"/>
                </a:solidFill>
              </a:defRPr>
            </a:lvl2pPr>
            <a:lvl3pPr lvl="2" algn="l">
              <a:lnSpc>
                <a:spcPct val="100000"/>
              </a:lnSpc>
              <a:spcBef>
                <a:spcPts val="0"/>
              </a:spcBef>
              <a:spcAft>
                <a:spcPts val="0"/>
              </a:spcAft>
              <a:buClr>
                <a:srgbClr val="FFFFFF"/>
              </a:buClr>
              <a:buSzPts val="3600"/>
              <a:buNone/>
              <a:defRPr sz="3600">
                <a:solidFill>
                  <a:srgbClr val="FFFFFF"/>
                </a:solidFill>
              </a:defRPr>
            </a:lvl3pPr>
            <a:lvl4pPr lvl="3" algn="l">
              <a:lnSpc>
                <a:spcPct val="100000"/>
              </a:lnSpc>
              <a:spcBef>
                <a:spcPts val="0"/>
              </a:spcBef>
              <a:spcAft>
                <a:spcPts val="0"/>
              </a:spcAft>
              <a:buClr>
                <a:srgbClr val="FFFFFF"/>
              </a:buClr>
              <a:buSzPts val="3600"/>
              <a:buNone/>
              <a:defRPr sz="3600">
                <a:solidFill>
                  <a:srgbClr val="FFFFFF"/>
                </a:solidFill>
              </a:defRPr>
            </a:lvl4pPr>
            <a:lvl5pPr lvl="4" algn="l">
              <a:lnSpc>
                <a:spcPct val="100000"/>
              </a:lnSpc>
              <a:spcBef>
                <a:spcPts val="0"/>
              </a:spcBef>
              <a:spcAft>
                <a:spcPts val="0"/>
              </a:spcAft>
              <a:buClr>
                <a:srgbClr val="FFFFFF"/>
              </a:buClr>
              <a:buSzPts val="3600"/>
              <a:buNone/>
              <a:defRPr sz="3600">
                <a:solidFill>
                  <a:srgbClr val="FFFFFF"/>
                </a:solidFill>
              </a:defRPr>
            </a:lvl5pPr>
            <a:lvl6pPr lvl="5" algn="l">
              <a:lnSpc>
                <a:spcPct val="100000"/>
              </a:lnSpc>
              <a:spcBef>
                <a:spcPts val="0"/>
              </a:spcBef>
              <a:spcAft>
                <a:spcPts val="0"/>
              </a:spcAft>
              <a:buClr>
                <a:srgbClr val="FFFFFF"/>
              </a:buClr>
              <a:buSzPts val="3600"/>
              <a:buNone/>
              <a:defRPr sz="3600">
                <a:solidFill>
                  <a:srgbClr val="FFFFFF"/>
                </a:solidFill>
              </a:defRPr>
            </a:lvl6pPr>
            <a:lvl7pPr lvl="6" algn="l">
              <a:lnSpc>
                <a:spcPct val="100000"/>
              </a:lnSpc>
              <a:spcBef>
                <a:spcPts val="0"/>
              </a:spcBef>
              <a:spcAft>
                <a:spcPts val="0"/>
              </a:spcAft>
              <a:buClr>
                <a:srgbClr val="FFFFFF"/>
              </a:buClr>
              <a:buSzPts val="3600"/>
              <a:buNone/>
              <a:defRPr sz="3600">
                <a:solidFill>
                  <a:srgbClr val="FFFFFF"/>
                </a:solidFill>
              </a:defRPr>
            </a:lvl7pPr>
            <a:lvl8pPr lvl="7" algn="l">
              <a:lnSpc>
                <a:spcPct val="100000"/>
              </a:lnSpc>
              <a:spcBef>
                <a:spcPts val="0"/>
              </a:spcBef>
              <a:spcAft>
                <a:spcPts val="0"/>
              </a:spcAft>
              <a:buClr>
                <a:srgbClr val="FFFFFF"/>
              </a:buClr>
              <a:buSzPts val="3600"/>
              <a:buNone/>
              <a:defRPr sz="3600">
                <a:solidFill>
                  <a:srgbClr val="FFFFFF"/>
                </a:solidFill>
              </a:defRPr>
            </a:lvl8pPr>
            <a:lvl9pPr lvl="8" algn="l">
              <a:lnSpc>
                <a:spcPct val="100000"/>
              </a:lnSpc>
              <a:spcBef>
                <a:spcPts val="0"/>
              </a:spcBef>
              <a:spcAft>
                <a:spcPts val="0"/>
              </a:spcAft>
              <a:buClr>
                <a:srgbClr val="FFFFFF"/>
              </a:buClr>
              <a:buSzPts val="3600"/>
              <a:buNone/>
              <a:defRPr sz="3600">
                <a:solidFill>
                  <a:srgbClr val="FFFFFF"/>
                </a:solidFill>
              </a:defRPr>
            </a:lvl9pPr>
          </a:lstStyle>
          <a:p/>
        </p:txBody>
      </p:sp>
      <p:sp>
        <p:nvSpPr>
          <p:cNvPr id="68" name="Google Shape;68;p5"/>
          <p:cNvSpPr txBox="1"/>
          <p:nvPr>
            <p:ph idx="1" type="subTitle"/>
          </p:nvPr>
        </p:nvSpPr>
        <p:spPr>
          <a:xfrm>
            <a:off x="685800" y="3449654"/>
            <a:ext cx="50745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FFFFFF"/>
              </a:buClr>
              <a:buSzPts val="2000"/>
              <a:buNone/>
              <a:defRPr>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p:txBody>
      </p:sp>
      <p:sp>
        <p:nvSpPr>
          <p:cNvPr id="69" name="Google Shape;69;p5"/>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70" name="Shape 70"/>
        <p:cNvGrpSpPr/>
        <p:nvPr/>
      </p:nvGrpSpPr>
      <p:grpSpPr>
        <a:xfrm>
          <a:off x="0" y="0"/>
          <a:ext cx="0" cy="0"/>
          <a:chOff x="0" y="0"/>
          <a:chExt cx="0" cy="0"/>
        </a:xfrm>
      </p:grpSpPr>
      <p:sp>
        <p:nvSpPr>
          <p:cNvPr id="71" name="Google Shape;71;p6"/>
          <p:cNvSpPr txBox="1"/>
          <p:nvPr>
            <p:ph idx="1" type="body"/>
          </p:nvPr>
        </p:nvSpPr>
        <p:spPr>
          <a:xfrm>
            <a:off x="2822775" y="2161800"/>
            <a:ext cx="3498300" cy="819900"/>
          </a:xfrm>
          <a:prstGeom prst="rect">
            <a:avLst/>
          </a:prstGeom>
          <a:noFill/>
          <a:ln>
            <a:noFill/>
          </a:ln>
        </p:spPr>
        <p:txBody>
          <a:bodyPr anchorCtr="0" anchor="ctr" bIns="91425" lIns="91425" spcFirstLastPara="1" rIns="91425" wrap="square" tIns="91425">
            <a:noAutofit/>
          </a:bodyPr>
          <a:lstStyle>
            <a:lvl1pPr indent="-381000" lvl="0" marL="457200" algn="ctr">
              <a:lnSpc>
                <a:spcPct val="100000"/>
              </a:lnSpc>
              <a:spcBef>
                <a:spcPts val="600"/>
              </a:spcBef>
              <a:spcAft>
                <a:spcPts val="0"/>
              </a:spcAft>
              <a:buClr>
                <a:srgbClr val="3796BF"/>
              </a:buClr>
              <a:buSzPts val="2400"/>
              <a:buFont typeface="Oswald"/>
              <a:buChar char="»"/>
              <a:defRPr sz="2400">
                <a:solidFill>
                  <a:srgbClr val="3796BF"/>
                </a:solidFill>
                <a:latin typeface="Oswald"/>
                <a:ea typeface="Oswald"/>
                <a:cs typeface="Oswald"/>
                <a:sym typeface="Oswald"/>
              </a:defRPr>
            </a:lvl1pPr>
            <a:lvl2pPr indent="-381000" lvl="1" marL="9144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2pPr>
            <a:lvl3pPr indent="-381000" lvl="2" marL="13716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3pPr>
            <a:lvl4pPr indent="-381000" lvl="3" marL="18288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4pPr>
            <a:lvl5pPr indent="-381000" lvl="4" marL="22860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5pPr>
            <a:lvl6pPr indent="-381000" lvl="5" marL="27432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6pPr>
            <a:lvl7pPr indent="-381000" lvl="6" marL="32004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7pPr>
            <a:lvl8pPr indent="-381000" lvl="7" marL="36576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8pPr>
            <a:lvl9pPr indent="-381000" lvl="8" marL="4114800" algn="ctr">
              <a:lnSpc>
                <a:spcPct val="100000"/>
              </a:lnSpc>
              <a:spcBef>
                <a:spcPts val="0"/>
              </a:spcBef>
              <a:spcAft>
                <a:spcPts val="0"/>
              </a:spcAft>
              <a:buClr>
                <a:srgbClr val="3796BF"/>
              </a:buClr>
              <a:buSzPts val="2400"/>
              <a:buFont typeface="Oswald"/>
              <a:buChar char="■"/>
              <a:defRPr sz="2400">
                <a:solidFill>
                  <a:srgbClr val="3796BF"/>
                </a:solidFill>
                <a:latin typeface="Oswald"/>
                <a:ea typeface="Oswald"/>
                <a:cs typeface="Oswald"/>
                <a:sym typeface="Oswald"/>
              </a:defRPr>
            </a:lvl9pPr>
          </a:lstStyle>
          <a:p/>
        </p:txBody>
      </p:sp>
      <p:grpSp>
        <p:nvGrpSpPr>
          <p:cNvPr id="72" name="Google Shape;72;p6"/>
          <p:cNvGrpSpPr/>
          <p:nvPr/>
        </p:nvGrpSpPr>
        <p:grpSpPr>
          <a:xfrm>
            <a:off x="5609678" y="2185857"/>
            <a:ext cx="3534593" cy="3432795"/>
            <a:chOff x="6172209" y="2656118"/>
            <a:chExt cx="2971745" cy="2886157"/>
          </a:xfrm>
        </p:grpSpPr>
        <p:sp>
          <p:nvSpPr>
            <p:cNvPr id="73" name="Google Shape;73;p6"/>
            <p:cNvSpPr/>
            <p:nvPr/>
          </p:nvSpPr>
          <p:spPr>
            <a:xfrm flipH="1" rot="9208626">
              <a:off x="6704904" y="4110434"/>
              <a:ext cx="484232" cy="120400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6"/>
            <p:cNvSpPr/>
            <p:nvPr/>
          </p:nvSpPr>
          <p:spPr>
            <a:xfrm flipH="1" rot="9208633">
              <a:off x="7804300" y="3279013"/>
              <a:ext cx="877624" cy="2182136"/>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6"/>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6"/>
            <p:cNvSpPr/>
            <p:nvPr/>
          </p:nvSpPr>
          <p:spPr>
            <a:xfrm flipH="1" rot="9208678">
              <a:off x="6287617" y="4657701"/>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6"/>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grpSp>
        <p:nvGrpSpPr>
          <p:cNvPr id="78" name="Google Shape;78;p6"/>
          <p:cNvGrpSpPr/>
          <p:nvPr/>
        </p:nvGrpSpPr>
        <p:grpSpPr>
          <a:xfrm>
            <a:off x="-21" y="-324555"/>
            <a:ext cx="3068564" cy="1910898"/>
            <a:chOff x="-32" y="-215971"/>
            <a:chExt cx="2163551" cy="1347316"/>
          </a:xfrm>
        </p:grpSpPr>
        <p:sp>
          <p:nvSpPr>
            <p:cNvPr id="79" name="Google Shape;79;p6"/>
            <p:cNvSpPr/>
            <p:nvPr/>
          </p:nvSpPr>
          <p:spPr>
            <a:xfrm flipH="1" rot="-1591408">
              <a:off x="1362169" y="-63166"/>
              <a:ext cx="205103" cy="509980"/>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6"/>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6"/>
            <p:cNvSpPr/>
            <p:nvPr/>
          </p:nvSpPr>
          <p:spPr>
            <a:xfrm flipH="1" rot="-1591339">
              <a:off x="892401" y="-169347"/>
              <a:ext cx="504374" cy="1254067"/>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6"/>
            <p:cNvSpPr/>
            <p:nvPr/>
          </p:nvSpPr>
          <p:spPr>
            <a:xfrm flipH="1" rot="-1591322">
              <a:off x="1818452" y="-76292"/>
              <a:ext cx="229660" cy="571018"/>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6"/>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81D1EC"/>
            </a:solidFill>
            <a:ln>
              <a:noFill/>
            </a:ln>
          </p:spPr>
        </p:sp>
      </p:grpSp>
      <p:sp>
        <p:nvSpPr>
          <p:cNvPr id="84" name="Google Shape;84;p6"/>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85" name="Shape 85"/>
        <p:cNvGrpSpPr/>
        <p:nvPr/>
      </p:nvGrpSpPr>
      <p:grpSpPr>
        <a:xfrm>
          <a:off x="0" y="0"/>
          <a:ext cx="0" cy="0"/>
          <a:chOff x="0" y="0"/>
          <a:chExt cx="0" cy="0"/>
        </a:xfrm>
      </p:grpSpPr>
      <p:grpSp>
        <p:nvGrpSpPr>
          <p:cNvPr id="86" name="Google Shape;86;p7"/>
          <p:cNvGrpSpPr/>
          <p:nvPr/>
        </p:nvGrpSpPr>
        <p:grpSpPr>
          <a:xfrm>
            <a:off x="6172209" y="2656118"/>
            <a:ext cx="2971745" cy="2886157"/>
            <a:chOff x="6172209" y="2656118"/>
            <a:chExt cx="2971745" cy="2886157"/>
          </a:xfrm>
        </p:grpSpPr>
        <p:sp>
          <p:nvSpPr>
            <p:cNvPr id="87" name="Google Shape;87;p7"/>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7"/>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7"/>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7"/>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7"/>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92" name="Google Shape;92;p7"/>
          <p:cNvGrpSpPr/>
          <p:nvPr/>
        </p:nvGrpSpPr>
        <p:grpSpPr>
          <a:xfrm>
            <a:off x="-32" y="-228035"/>
            <a:ext cx="2163551" cy="1347316"/>
            <a:chOff x="-32" y="-215971"/>
            <a:chExt cx="2163551" cy="1347316"/>
          </a:xfrm>
        </p:grpSpPr>
        <p:sp>
          <p:nvSpPr>
            <p:cNvPr id="93" name="Google Shape;93;p7"/>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7"/>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7"/>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7"/>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98" name="Google Shape;98;p7"/>
          <p:cNvSpPr txBox="1"/>
          <p:nvPr>
            <p:ph type="title"/>
          </p:nvPr>
        </p:nvSpPr>
        <p:spPr>
          <a:xfrm>
            <a:off x="1031425" y="1149725"/>
            <a:ext cx="5760300" cy="68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99" name="Google Shape;99;p7"/>
          <p:cNvSpPr txBox="1"/>
          <p:nvPr>
            <p:ph idx="1" type="body"/>
          </p:nvPr>
        </p:nvSpPr>
        <p:spPr>
          <a:xfrm>
            <a:off x="1031425" y="1777125"/>
            <a:ext cx="5760300" cy="25212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a:lvl4pPr>
            <a:lvl5pPr indent="-355600" lvl="4" marL="2286000" algn="l">
              <a:lnSpc>
                <a:spcPct val="100000"/>
              </a:lnSpc>
              <a:spcBef>
                <a:spcPts val="0"/>
              </a:spcBef>
              <a:spcAft>
                <a:spcPts val="0"/>
              </a:spcAft>
              <a:buSzPts val="2000"/>
              <a:buChar char="⋄"/>
              <a:defRPr/>
            </a:lvl5pPr>
            <a:lvl6pPr indent="-355600" lvl="5" marL="2743200" algn="l">
              <a:lnSpc>
                <a:spcPct val="100000"/>
              </a:lnSpc>
              <a:spcBef>
                <a:spcPts val="0"/>
              </a:spcBef>
              <a:spcAft>
                <a:spcPts val="0"/>
              </a:spcAft>
              <a:buSzPts val="2000"/>
              <a:buChar char="⋄"/>
              <a:defRPr/>
            </a:lvl6pPr>
            <a:lvl7pPr indent="-355600" lvl="6" marL="3200400" algn="l">
              <a:lnSpc>
                <a:spcPct val="100000"/>
              </a:lnSpc>
              <a:spcBef>
                <a:spcPts val="0"/>
              </a:spcBef>
              <a:spcAft>
                <a:spcPts val="0"/>
              </a:spcAft>
              <a:buSzPts val="2000"/>
              <a:buChar char="●"/>
              <a:defRPr/>
            </a:lvl7pPr>
            <a:lvl8pPr indent="-355600" lvl="7" marL="3657600" algn="l">
              <a:lnSpc>
                <a:spcPct val="100000"/>
              </a:lnSpc>
              <a:spcBef>
                <a:spcPts val="0"/>
              </a:spcBef>
              <a:spcAft>
                <a:spcPts val="0"/>
              </a:spcAft>
              <a:buSzPts val="2000"/>
              <a:buChar char="○"/>
              <a:defRPr/>
            </a:lvl8pPr>
            <a:lvl9pPr indent="-355600" lvl="8" marL="4114800" algn="l">
              <a:lnSpc>
                <a:spcPct val="100000"/>
              </a:lnSpc>
              <a:spcBef>
                <a:spcPts val="0"/>
              </a:spcBef>
              <a:spcAft>
                <a:spcPts val="0"/>
              </a:spcAft>
              <a:buSzPts val="2000"/>
              <a:buChar char="■"/>
              <a:defRPr/>
            </a:lvl9pPr>
          </a:lstStyle>
          <a:p/>
        </p:txBody>
      </p:sp>
      <p:sp>
        <p:nvSpPr>
          <p:cNvPr id="100" name="Google Shape;100;p7"/>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01" name="Shape 101"/>
        <p:cNvGrpSpPr/>
        <p:nvPr/>
      </p:nvGrpSpPr>
      <p:grpSpPr>
        <a:xfrm>
          <a:off x="0" y="0"/>
          <a:ext cx="0" cy="0"/>
          <a:chOff x="0" y="0"/>
          <a:chExt cx="0" cy="0"/>
        </a:xfrm>
      </p:grpSpPr>
      <p:grpSp>
        <p:nvGrpSpPr>
          <p:cNvPr id="102" name="Google Shape;102;p8"/>
          <p:cNvGrpSpPr/>
          <p:nvPr/>
        </p:nvGrpSpPr>
        <p:grpSpPr>
          <a:xfrm>
            <a:off x="6791641" y="3181575"/>
            <a:ext cx="2352136" cy="2284393"/>
            <a:chOff x="6172209" y="2656118"/>
            <a:chExt cx="2971745" cy="2886157"/>
          </a:xfrm>
        </p:grpSpPr>
        <p:sp>
          <p:nvSpPr>
            <p:cNvPr id="103" name="Google Shape;103;p8"/>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8"/>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8"/>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8"/>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8"/>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108" name="Google Shape;108;p8"/>
          <p:cNvGrpSpPr/>
          <p:nvPr/>
        </p:nvGrpSpPr>
        <p:grpSpPr>
          <a:xfrm>
            <a:off x="-32" y="-228035"/>
            <a:ext cx="2163551" cy="1347316"/>
            <a:chOff x="-32" y="-215971"/>
            <a:chExt cx="2163551" cy="1347316"/>
          </a:xfrm>
        </p:grpSpPr>
        <p:sp>
          <p:nvSpPr>
            <p:cNvPr id="109" name="Google Shape;109;p8"/>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8"/>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8"/>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8"/>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8"/>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114" name="Google Shape;114;p8"/>
          <p:cNvSpPr txBox="1"/>
          <p:nvPr>
            <p:ph type="title"/>
          </p:nvPr>
        </p:nvSpPr>
        <p:spPr>
          <a:xfrm>
            <a:off x="1031425" y="1149725"/>
            <a:ext cx="6321000" cy="68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5" name="Google Shape;115;p8"/>
          <p:cNvSpPr txBox="1"/>
          <p:nvPr>
            <p:ph idx="1" type="body"/>
          </p:nvPr>
        </p:nvSpPr>
        <p:spPr>
          <a:xfrm>
            <a:off x="1031425" y="1830425"/>
            <a:ext cx="2037600" cy="3095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16" name="Google Shape;116;p8"/>
          <p:cNvSpPr txBox="1"/>
          <p:nvPr>
            <p:ph idx="2" type="body"/>
          </p:nvPr>
        </p:nvSpPr>
        <p:spPr>
          <a:xfrm>
            <a:off x="3173275" y="1830425"/>
            <a:ext cx="2037600" cy="3095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17" name="Google Shape;117;p8"/>
          <p:cNvSpPr txBox="1"/>
          <p:nvPr>
            <p:ph idx="3" type="body"/>
          </p:nvPr>
        </p:nvSpPr>
        <p:spPr>
          <a:xfrm>
            <a:off x="5315125" y="1830425"/>
            <a:ext cx="2037600" cy="3095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600"/>
              </a:spcBef>
              <a:spcAft>
                <a:spcPts val="0"/>
              </a:spcAft>
              <a:buSzPts val="1600"/>
              <a:buChar char="»"/>
              <a:defRPr sz="1600"/>
            </a:lvl1pPr>
            <a:lvl2pPr indent="-330200" lvl="1" marL="914400" algn="l">
              <a:lnSpc>
                <a:spcPct val="100000"/>
              </a:lnSpc>
              <a:spcBef>
                <a:spcPts val="0"/>
              </a:spcBef>
              <a:spcAft>
                <a:spcPts val="0"/>
              </a:spcAft>
              <a:buSzPts val="1600"/>
              <a:buChar char="⋄"/>
              <a:defRPr sz="1600"/>
            </a:lvl2pPr>
            <a:lvl3pPr indent="-330200" lvl="2" marL="1371600" algn="l">
              <a:lnSpc>
                <a:spcPct val="100000"/>
              </a:lnSpc>
              <a:spcBef>
                <a:spcPts val="0"/>
              </a:spcBef>
              <a:spcAft>
                <a:spcPts val="0"/>
              </a:spcAft>
              <a:buSzPts val="1600"/>
              <a:buChar char="⋄"/>
              <a:defRPr sz="1600"/>
            </a:lvl3pPr>
            <a:lvl4pPr indent="-330200" lvl="3" marL="1828800" algn="l">
              <a:lnSpc>
                <a:spcPct val="100000"/>
              </a:lnSpc>
              <a:spcBef>
                <a:spcPts val="0"/>
              </a:spcBef>
              <a:spcAft>
                <a:spcPts val="0"/>
              </a:spcAft>
              <a:buSzPts val="1600"/>
              <a:buChar char="⋄"/>
              <a:defRPr sz="1600"/>
            </a:lvl4pPr>
            <a:lvl5pPr indent="-330200" lvl="4" marL="2286000" algn="l">
              <a:lnSpc>
                <a:spcPct val="100000"/>
              </a:lnSpc>
              <a:spcBef>
                <a:spcPts val="0"/>
              </a:spcBef>
              <a:spcAft>
                <a:spcPts val="0"/>
              </a:spcAft>
              <a:buSzPts val="1600"/>
              <a:buChar char="⋄"/>
              <a:defRPr sz="1600"/>
            </a:lvl5pPr>
            <a:lvl6pPr indent="-330200" lvl="5" marL="2743200" algn="l">
              <a:lnSpc>
                <a:spcPct val="100000"/>
              </a:lnSpc>
              <a:spcBef>
                <a:spcPts val="0"/>
              </a:spcBef>
              <a:spcAft>
                <a:spcPts val="0"/>
              </a:spcAft>
              <a:buSzPts val="1600"/>
              <a:buChar char="⋄"/>
              <a:defRPr sz="1600"/>
            </a:lvl6pPr>
            <a:lvl7pPr indent="-330200" lvl="6" marL="3200400" algn="l">
              <a:lnSpc>
                <a:spcPct val="100000"/>
              </a:lnSpc>
              <a:spcBef>
                <a:spcPts val="0"/>
              </a:spcBef>
              <a:spcAft>
                <a:spcPts val="0"/>
              </a:spcAft>
              <a:buSzPts val="1600"/>
              <a:buChar char="●"/>
              <a:defRPr sz="1600"/>
            </a:lvl7pPr>
            <a:lvl8pPr indent="-330200" lvl="7" marL="3657600" algn="l">
              <a:lnSpc>
                <a:spcPct val="100000"/>
              </a:lnSpc>
              <a:spcBef>
                <a:spcPts val="0"/>
              </a:spcBef>
              <a:spcAft>
                <a:spcPts val="0"/>
              </a:spcAft>
              <a:buSzPts val="1600"/>
              <a:buChar char="○"/>
              <a:defRPr sz="1600"/>
            </a:lvl8pPr>
            <a:lvl9pPr indent="-330200" lvl="8" marL="4114800" algn="l">
              <a:lnSpc>
                <a:spcPct val="100000"/>
              </a:lnSpc>
              <a:spcBef>
                <a:spcPts val="0"/>
              </a:spcBef>
              <a:spcAft>
                <a:spcPts val="0"/>
              </a:spcAft>
              <a:buSzPts val="1600"/>
              <a:buChar char="■"/>
              <a:defRPr sz="1600"/>
            </a:lvl9pPr>
          </a:lstStyle>
          <a:p/>
        </p:txBody>
      </p:sp>
      <p:sp>
        <p:nvSpPr>
          <p:cNvPr id="118" name="Google Shape;118;p8"/>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parent Shapes">
  <p:cSld name="BLANK_1">
    <p:bg>
      <p:bgPr>
        <a:solidFill>
          <a:srgbClr val="3796BF"/>
        </a:solidFill>
      </p:bgPr>
    </p:bg>
    <p:spTree>
      <p:nvGrpSpPr>
        <p:cNvPr id="119" name="Shape 119"/>
        <p:cNvGrpSpPr/>
        <p:nvPr/>
      </p:nvGrpSpPr>
      <p:grpSpPr>
        <a:xfrm>
          <a:off x="0" y="0"/>
          <a:ext cx="0" cy="0"/>
          <a:chOff x="0" y="0"/>
          <a:chExt cx="0" cy="0"/>
        </a:xfrm>
      </p:grpSpPr>
      <p:grpSp>
        <p:nvGrpSpPr>
          <p:cNvPr id="120" name="Google Shape;120;p9"/>
          <p:cNvGrpSpPr/>
          <p:nvPr/>
        </p:nvGrpSpPr>
        <p:grpSpPr>
          <a:xfrm>
            <a:off x="6172209" y="2656118"/>
            <a:ext cx="2971745" cy="2886157"/>
            <a:chOff x="6172209" y="2656118"/>
            <a:chExt cx="2971745" cy="2886157"/>
          </a:xfrm>
        </p:grpSpPr>
        <p:sp>
          <p:nvSpPr>
            <p:cNvPr id="121" name="Google Shape;121;p9"/>
            <p:cNvSpPr/>
            <p:nvPr/>
          </p:nvSpPr>
          <p:spPr>
            <a:xfrm flipH="1" rot="9208626">
              <a:off x="6704904" y="4110434"/>
              <a:ext cx="484232" cy="1204006"/>
            </a:xfrm>
            <a:prstGeom prst="flowChartManualInput">
              <a:avLst/>
            </a:prstGeom>
            <a:solidFill>
              <a:srgbClr val="FFFFFF">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9"/>
            <p:cNvSpPr/>
            <p:nvPr/>
          </p:nvSpPr>
          <p:spPr>
            <a:xfrm flipH="1" rot="9208633">
              <a:off x="7804300" y="3279013"/>
              <a:ext cx="877624" cy="2182136"/>
            </a:xfrm>
            <a:prstGeom prst="flowChartManualInput">
              <a:avLst/>
            </a:prstGeom>
            <a:solidFill>
              <a:srgbClr val="FFFFFF">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9"/>
            <p:cNvSpPr/>
            <p:nvPr/>
          </p:nvSpPr>
          <p:spPr>
            <a:xfrm flipH="1" rot="9208606">
              <a:off x="7481789" y="4276913"/>
              <a:ext cx="408796" cy="1016449"/>
            </a:xfrm>
            <a:prstGeom prst="flowChartManualInput">
              <a:avLst/>
            </a:prstGeom>
            <a:solidFill>
              <a:srgbClr val="FFFFFF">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9"/>
            <p:cNvSpPr/>
            <p:nvPr/>
          </p:nvSpPr>
          <p:spPr>
            <a:xfrm flipH="1" rot="9208678">
              <a:off x="6287617" y="4657701"/>
              <a:ext cx="229660" cy="571018"/>
            </a:xfrm>
            <a:prstGeom prst="flowChartManualInput">
              <a:avLst/>
            </a:prstGeom>
            <a:solidFill>
              <a:srgbClr val="FFFFFF">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9"/>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FFFFFF">
                <a:alpha val="33333"/>
              </a:srgbClr>
            </a:solidFill>
            <a:ln>
              <a:noFill/>
            </a:ln>
          </p:spPr>
        </p:sp>
      </p:grpSp>
      <p:grpSp>
        <p:nvGrpSpPr>
          <p:cNvPr id="126" name="Google Shape;126;p9"/>
          <p:cNvGrpSpPr/>
          <p:nvPr/>
        </p:nvGrpSpPr>
        <p:grpSpPr>
          <a:xfrm>
            <a:off x="-32" y="-228035"/>
            <a:ext cx="2163551" cy="1347316"/>
            <a:chOff x="-32" y="-215971"/>
            <a:chExt cx="2163551" cy="1347316"/>
          </a:xfrm>
        </p:grpSpPr>
        <p:sp>
          <p:nvSpPr>
            <p:cNvPr id="127" name="Google Shape;127;p9"/>
            <p:cNvSpPr/>
            <p:nvPr/>
          </p:nvSpPr>
          <p:spPr>
            <a:xfrm flipH="1" rot="-1591408">
              <a:off x="1362169" y="-63166"/>
              <a:ext cx="205103" cy="509980"/>
            </a:xfrm>
            <a:prstGeom prst="flowChartManualInput">
              <a:avLst/>
            </a:prstGeom>
            <a:solidFill>
              <a:srgbClr val="FFFFFF">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9"/>
            <p:cNvSpPr/>
            <p:nvPr/>
          </p:nvSpPr>
          <p:spPr>
            <a:xfrm flipH="1" rot="-1591371">
              <a:off x="239463" y="-151890"/>
              <a:ext cx="434754" cy="1080980"/>
            </a:xfrm>
            <a:prstGeom prst="flowChartManualInput">
              <a:avLst/>
            </a:prstGeom>
            <a:solidFill>
              <a:srgbClr val="FFFFFF">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9"/>
            <p:cNvSpPr/>
            <p:nvPr/>
          </p:nvSpPr>
          <p:spPr>
            <a:xfrm flipH="1" rot="-1591339">
              <a:off x="892401" y="-169347"/>
              <a:ext cx="504374" cy="1254067"/>
            </a:xfrm>
            <a:prstGeom prst="flowChartManualInput">
              <a:avLst/>
            </a:prstGeom>
            <a:solidFill>
              <a:srgbClr val="FFFFFF">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9"/>
            <p:cNvSpPr/>
            <p:nvPr/>
          </p:nvSpPr>
          <p:spPr>
            <a:xfrm flipH="1" rot="-1591322">
              <a:off x="1818452" y="-76292"/>
              <a:ext cx="229660" cy="571018"/>
            </a:xfrm>
            <a:prstGeom prst="flowChartManualInput">
              <a:avLst/>
            </a:prstGeom>
            <a:solidFill>
              <a:srgbClr val="FFFFFF">
                <a:alpha val="33333"/>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9"/>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FFFFFF">
                <a:alpha val="33333"/>
              </a:srgbClr>
            </a:solidFill>
            <a:ln>
              <a:noFill/>
            </a:ln>
          </p:spPr>
        </p:sp>
      </p:grpSp>
      <p:sp>
        <p:nvSpPr>
          <p:cNvPr id="132" name="Google Shape;132;p9"/>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FFFFFF"/>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33" name="Shape 133"/>
        <p:cNvGrpSpPr/>
        <p:nvPr/>
      </p:nvGrpSpPr>
      <p:grpSpPr>
        <a:xfrm>
          <a:off x="0" y="0"/>
          <a:ext cx="0" cy="0"/>
          <a:chOff x="0" y="0"/>
          <a:chExt cx="0" cy="0"/>
        </a:xfrm>
      </p:grpSpPr>
      <p:grpSp>
        <p:nvGrpSpPr>
          <p:cNvPr id="134" name="Google Shape;134;p10"/>
          <p:cNvGrpSpPr/>
          <p:nvPr/>
        </p:nvGrpSpPr>
        <p:grpSpPr>
          <a:xfrm>
            <a:off x="6172209" y="2656118"/>
            <a:ext cx="2971745" cy="2886157"/>
            <a:chOff x="6172209" y="2656118"/>
            <a:chExt cx="2971745" cy="2886157"/>
          </a:xfrm>
        </p:grpSpPr>
        <p:sp>
          <p:nvSpPr>
            <p:cNvPr id="135" name="Google Shape;135;p10"/>
            <p:cNvSpPr/>
            <p:nvPr/>
          </p:nvSpPr>
          <p:spPr>
            <a:xfrm flipH="1" rot="9208626">
              <a:off x="6704904" y="4110434"/>
              <a:ext cx="484232" cy="1204006"/>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0"/>
            <p:cNvSpPr/>
            <p:nvPr/>
          </p:nvSpPr>
          <p:spPr>
            <a:xfrm flipH="1" rot="9208633">
              <a:off x="7804300" y="3279013"/>
              <a:ext cx="877624" cy="2182136"/>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0"/>
            <p:cNvSpPr/>
            <p:nvPr/>
          </p:nvSpPr>
          <p:spPr>
            <a:xfrm flipH="1" rot="9208606">
              <a:off x="7481789" y="4276913"/>
              <a:ext cx="408796" cy="1016449"/>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0"/>
            <p:cNvSpPr/>
            <p:nvPr/>
          </p:nvSpPr>
          <p:spPr>
            <a:xfrm flipH="1" rot="9208678">
              <a:off x="6287617" y="4657701"/>
              <a:ext cx="229660" cy="571018"/>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0"/>
            <p:cNvSpPr/>
            <p:nvPr/>
          </p:nvSpPr>
          <p:spPr>
            <a:xfrm>
              <a:off x="8289303" y="2656118"/>
              <a:ext cx="854651" cy="1929080"/>
            </a:xfrm>
            <a:custGeom>
              <a:rect b="b" l="l" r="r" t="t"/>
              <a:pathLst>
                <a:path extrusionOk="0" h="84860" w="37596">
                  <a:moveTo>
                    <a:pt x="19066" y="0"/>
                  </a:moveTo>
                  <a:lnTo>
                    <a:pt x="0" y="9130"/>
                  </a:lnTo>
                  <a:lnTo>
                    <a:pt x="37596" y="84860"/>
                  </a:lnTo>
                  <a:lnTo>
                    <a:pt x="37596" y="37328"/>
                  </a:lnTo>
                  <a:close/>
                </a:path>
              </a:pathLst>
            </a:custGeom>
            <a:solidFill>
              <a:srgbClr val="3796BF"/>
            </a:solidFill>
            <a:ln>
              <a:noFill/>
            </a:ln>
          </p:spPr>
        </p:sp>
      </p:grpSp>
      <p:grpSp>
        <p:nvGrpSpPr>
          <p:cNvPr id="140" name="Google Shape;140;p10"/>
          <p:cNvGrpSpPr/>
          <p:nvPr/>
        </p:nvGrpSpPr>
        <p:grpSpPr>
          <a:xfrm>
            <a:off x="-32" y="-228035"/>
            <a:ext cx="2163551" cy="1347316"/>
            <a:chOff x="-32" y="-215971"/>
            <a:chExt cx="2163551" cy="1347316"/>
          </a:xfrm>
        </p:grpSpPr>
        <p:sp>
          <p:nvSpPr>
            <p:cNvPr id="141" name="Google Shape;141;p10"/>
            <p:cNvSpPr/>
            <p:nvPr/>
          </p:nvSpPr>
          <p:spPr>
            <a:xfrm flipH="1" rot="-1591408">
              <a:off x="1362169" y="-63166"/>
              <a:ext cx="205103" cy="509980"/>
            </a:xfrm>
            <a:prstGeom prst="flowChartManualInput">
              <a:avLst/>
            </a:prstGeom>
            <a:solidFill>
              <a:srgbClr val="3796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10"/>
            <p:cNvSpPr/>
            <p:nvPr/>
          </p:nvSpPr>
          <p:spPr>
            <a:xfrm flipH="1" rot="-1591371">
              <a:off x="239463" y="-151890"/>
              <a:ext cx="434754" cy="1080980"/>
            </a:xfrm>
            <a:prstGeom prst="flowChartManualInput">
              <a:avLst/>
            </a:prstGeom>
            <a:solidFill>
              <a:srgbClr val="FF99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10"/>
            <p:cNvSpPr/>
            <p:nvPr/>
          </p:nvSpPr>
          <p:spPr>
            <a:xfrm flipH="1" rot="-1591339">
              <a:off x="892401" y="-169347"/>
              <a:ext cx="504374" cy="1254067"/>
            </a:xfrm>
            <a:prstGeom prst="flowChartManualInput">
              <a:avLst/>
            </a:prstGeom>
            <a:solidFill>
              <a:srgbClr val="81D1E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10"/>
            <p:cNvSpPr/>
            <p:nvPr/>
          </p:nvSpPr>
          <p:spPr>
            <a:xfrm flipH="1" rot="-1591322">
              <a:off x="1818452" y="-76292"/>
              <a:ext cx="229660" cy="571018"/>
            </a:xfrm>
            <a:prstGeom prst="flowChartManualInput">
              <a:avLst/>
            </a:prstGeom>
            <a:solidFill>
              <a:srgbClr val="4BB5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0"/>
            <p:cNvSpPr/>
            <p:nvPr/>
          </p:nvSpPr>
          <p:spPr>
            <a:xfrm rot="10800000">
              <a:off x="-32" y="70725"/>
              <a:ext cx="380284" cy="858147"/>
            </a:xfrm>
            <a:custGeom>
              <a:rect b="b" l="l" r="r" t="t"/>
              <a:pathLst>
                <a:path extrusionOk="0" h="84860" w="37596">
                  <a:moveTo>
                    <a:pt x="19066" y="0"/>
                  </a:moveTo>
                  <a:lnTo>
                    <a:pt x="0" y="9130"/>
                  </a:lnTo>
                  <a:lnTo>
                    <a:pt x="37596" y="84860"/>
                  </a:lnTo>
                  <a:lnTo>
                    <a:pt x="37596" y="37328"/>
                  </a:lnTo>
                  <a:close/>
                </a:path>
              </a:pathLst>
            </a:custGeom>
            <a:solidFill>
              <a:srgbClr val="4BB5D9"/>
            </a:solidFill>
            <a:ln>
              <a:noFill/>
            </a:ln>
          </p:spPr>
        </p:sp>
      </p:grpSp>
      <p:sp>
        <p:nvSpPr>
          <p:cNvPr id="146" name="Google Shape;146;p10"/>
          <p:cNvSpPr txBox="1"/>
          <p:nvPr>
            <p:ph type="title"/>
          </p:nvPr>
        </p:nvSpPr>
        <p:spPr>
          <a:xfrm>
            <a:off x="1031425" y="1149725"/>
            <a:ext cx="5760300" cy="680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47" name="Google Shape;147;p10"/>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031425" y="1149725"/>
            <a:ext cx="5760300" cy="680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1pPr>
            <a:lvl2pPr lvl="1"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2pPr>
            <a:lvl3pPr lvl="2"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3pPr>
            <a:lvl4pPr lvl="3"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4pPr>
            <a:lvl5pPr lvl="4"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5pPr>
            <a:lvl6pPr lvl="5"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6pPr>
            <a:lvl7pPr lvl="6"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7pPr>
            <a:lvl8pPr lvl="7"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8pPr>
            <a:lvl9pPr lvl="8" marR="0" rtl="0" algn="l">
              <a:lnSpc>
                <a:spcPct val="100000"/>
              </a:lnSpc>
              <a:spcBef>
                <a:spcPts val="0"/>
              </a:spcBef>
              <a:spcAft>
                <a:spcPts val="0"/>
              </a:spcAft>
              <a:buClr>
                <a:srgbClr val="3796BF"/>
              </a:buClr>
              <a:buSzPts val="3000"/>
              <a:buFont typeface="Oswald"/>
              <a:buNone/>
              <a:defRPr b="1" i="0" sz="3000" u="none" cap="none" strike="noStrike">
                <a:solidFill>
                  <a:srgbClr val="3796BF"/>
                </a:solidFill>
                <a:latin typeface="Oswald"/>
                <a:ea typeface="Oswald"/>
                <a:cs typeface="Oswald"/>
                <a:sym typeface="Oswald"/>
              </a:defRPr>
            </a:lvl9pPr>
          </a:lstStyle>
          <a:p/>
        </p:txBody>
      </p:sp>
      <p:sp>
        <p:nvSpPr>
          <p:cNvPr id="7" name="Google Shape;7;p1"/>
          <p:cNvSpPr txBox="1"/>
          <p:nvPr>
            <p:ph idx="1" type="body"/>
          </p:nvPr>
        </p:nvSpPr>
        <p:spPr>
          <a:xfrm>
            <a:off x="1031425" y="1777125"/>
            <a:ext cx="5760300" cy="25212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0000"/>
              </a:lnSpc>
              <a:spcBef>
                <a:spcPts val="600"/>
              </a:spcBef>
              <a:spcAft>
                <a:spcPts val="0"/>
              </a:spcAft>
              <a:buClr>
                <a:srgbClr val="4BB5D9"/>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1pPr>
            <a:lvl2pPr indent="-355600" lvl="1" marL="914400" marR="0" rtl="0" algn="l">
              <a:lnSpc>
                <a:spcPct val="100000"/>
              </a:lnSpc>
              <a:spcBef>
                <a:spcPts val="0"/>
              </a:spcBef>
              <a:spcAft>
                <a:spcPts val="0"/>
              </a:spcAft>
              <a:buClr>
                <a:srgbClr val="4BB5D9"/>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2pPr>
            <a:lvl3pPr indent="-355600" lvl="2" marL="13716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3pPr>
            <a:lvl4pPr indent="-355600" lvl="3" marL="18288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4pPr>
            <a:lvl5pPr indent="-355600" lvl="4" marL="22860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5pPr>
            <a:lvl6pPr indent="-355600" lvl="5" marL="27432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6pPr>
            <a:lvl7pPr indent="-355600" lvl="6" marL="32004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7pPr>
            <a:lvl8pPr indent="-355600" lvl="7" marL="36576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8pPr>
            <a:lvl9pPr indent="-355600" lvl="8" marL="4114800" marR="0" rtl="0" algn="l">
              <a:lnSpc>
                <a:spcPct val="100000"/>
              </a:lnSpc>
              <a:spcBef>
                <a:spcPts val="0"/>
              </a:spcBef>
              <a:spcAft>
                <a:spcPts val="0"/>
              </a:spcAft>
              <a:buClr>
                <a:srgbClr val="607896"/>
              </a:buClr>
              <a:buSzPts val="2000"/>
              <a:buFont typeface="Roboto Condensed"/>
              <a:buChar char="■"/>
              <a:defRPr b="0" i="0" sz="2000" u="none" cap="none" strike="noStrike">
                <a:solidFill>
                  <a:srgbClr val="607896"/>
                </a:solidFill>
                <a:latin typeface="Roboto Condensed"/>
                <a:ea typeface="Roboto Condensed"/>
                <a:cs typeface="Roboto Condensed"/>
                <a:sym typeface="Roboto Condensed"/>
              </a:defRPr>
            </a:lvl9pPr>
          </a:lstStyle>
          <a:p/>
        </p:txBody>
      </p:sp>
      <p:sp>
        <p:nvSpPr>
          <p:cNvPr id="8" name="Google Shape;8;p1"/>
          <p:cNvSpPr txBox="1"/>
          <p:nvPr>
            <p:ph idx="12" type="sldNum"/>
          </p:nvPr>
        </p:nvSpPr>
        <p:spPr>
          <a:xfrm>
            <a:off x="8556784" y="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rgbClr val="4BB5D9"/>
                </a:solidFill>
                <a:latin typeface="Roboto Condensed"/>
                <a:ea typeface="Roboto Condensed"/>
                <a:cs typeface="Roboto Condensed"/>
                <a:sym typeface="Roboto Condensed"/>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22.png"/><Relationship Id="rId5"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4.jpg"/><Relationship Id="rId6" Type="http://schemas.openxmlformats.org/officeDocument/2006/relationships/image" Target="../media/image17.jpg"/><Relationship Id="rId7"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 Id="rId4" Type="http://schemas.openxmlformats.org/officeDocument/2006/relationships/image" Target="../media/image18.png"/><Relationship Id="rId5" Type="http://schemas.openxmlformats.org/officeDocument/2006/relationships/image" Target="../media/image23.png"/><Relationship Id="rId6" Type="http://schemas.openxmlformats.org/officeDocument/2006/relationships/image" Target="../media/image3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30.png"/><Relationship Id="rId5"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1.png"/><Relationship Id="rId4" Type="http://schemas.openxmlformats.org/officeDocument/2006/relationships/image" Target="../media/image36.png"/><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7.jpg"/><Relationship Id="rId4" Type="http://schemas.openxmlformats.org/officeDocument/2006/relationships/image" Target="../media/image38.jpg"/><Relationship Id="rId5" Type="http://schemas.openxmlformats.org/officeDocument/2006/relationships/image" Target="../media/image4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5"/>
          <p:cNvSpPr txBox="1"/>
          <p:nvPr>
            <p:ph type="ctrTitle"/>
          </p:nvPr>
        </p:nvSpPr>
        <p:spPr>
          <a:xfrm>
            <a:off x="674600" y="2238350"/>
            <a:ext cx="5671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ML Project </a:t>
            </a:r>
            <a:endParaRPr/>
          </a:p>
        </p:txBody>
      </p:sp>
      <p:sp>
        <p:nvSpPr>
          <p:cNvPr id="208" name="Google Shape;208;p15"/>
          <p:cNvSpPr txBox="1"/>
          <p:nvPr>
            <p:ph type="ctrTitle"/>
          </p:nvPr>
        </p:nvSpPr>
        <p:spPr>
          <a:xfrm>
            <a:off x="1454525" y="3074300"/>
            <a:ext cx="4753500" cy="735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500"/>
              <a:t>--- </a:t>
            </a:r>
            <a:r>
              <a:rPr lang="en" sz="2500"/>
              <a:t>Fake and Real News Detection</a:t>
            </a:r>
            <a:endParaRPr sz="2500"/>
          </a:p>
        </p:txBody>
      </p:sp>
      <p:sp>
        <p:nvSpPr>
          <p:cNvPr id="209" name="Google Shape;209;p15"/>
          <p:cNvSpPr txBox="1"/>
          <p:nvPr>
            <p:ph type="ctrTitle"/>
          </p:nvPr>
        </p:nvSpPr>
        <p:spPr>
          <a:xfrm>
            <a:off x="3106600" y="112250"/>
            <a:ext cx="5945700" cy="43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200"/>
              <a:t>Group 5</a:t>
            </a:r>
            <a:endParaRPr sz="1200"/>
          </a:p>
          <a:p>
            <a:pPr indent="0" lvl="0" marL="0" rtl="0" algn="l">
              <a:spcBef>
                <a:spcPts val="0"/>
              </a:spcBef>
              <a:spcAft>
                <a:spcPts val="0"/>
              </a:spcAft>
              <a:buNone/>
            </a:pPr>
            <a:r>
              <a:rPr lang="en" sz="1200"/>
              <a:t>Team Member: Kyeongho Min, Harshita Gupta, Sanjoli Sirohi, Zhirou Zhang, Jiamin Zhu</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24"/>
          <p:cNvPicPr preferRelativeResize="0"/>
          <p:nvPr/>
        </p:nvPicPr>
        <p:blipFill>
          <a:blip r:embed="rId3">
            <a:alphaModFix/>
          </a:blip>
          <a:stretch>
            <a:fillRect/>
          </a:stretch>
        </p:blipFill>
        <p:spPr>
          <a:xfrm>
            <a:off x="7233175" y="175325"/>
            <a:ext cx="476250" cy="476250"/>
          </a:xfrm>
          <a:prstGeom prst="rect">
            <a:avLst/>
          </a:prstGeom>
          <a:noFill/>
          <a:ln>
            <a:noFill/>
          </a:ln>
        </p:spPr>
      </p:pic>
      <p:pic>
        <p:nvPicPr>
          <p:cNvPr id="415" name="Google Shape;415;p24"/>
          <p:cNvPicPr preferRelativeResize="0"/>
          <p:nvPr/>
        </p:nvPicPr>
        <p:blipFill>
          <a:blip r:embed="rId4">
            <a:alphaModFix/>
          </a:blip>
          <a:stretch>
            <a:fillRect/>
          </a:stretch>
        </p:blipFill>
        <p:spPr>
          <a:xfrm>
            <a:off x="7901550" y="737150"/>
            <a:ext cx="266700" cy="266700"/>
          </a:xfrm>
          <a:prstGeom prst="rect">
            <a:avLst/>
          </a:prstGeom>
          <a:noFill/>
          <a:ln>
            <a:noFill/>
          </a:ln>
        </p:spPr>
      </p:pic>
      <p:pic>
        <p:nvPicPr>
          <p:cNvPr id="416" name="Google Shape;416;p24"/>
          <p:cNvPicPr preferRelativeResize="0"/>
          <p:nvPr/>
        </p:nvPicPr>
        <p:blipFill>
          <a:blip r:embed="rId5">
            <a:alphaModFix/>
          </a:blip>
          <a:stretch>
            <a:fillRect/>
          </a:stretch>
        </p:blipFill>
        <p:spPr>
          <a:xfrm>
            <a:off x="423625" y="3788350"/>
            <a:ext cx="323850" cy="323850"/>
          </a:xfrm>
          <a:prstGeom prst="rect">
            <a:avLst/>
          </a:prstGeom>
          <a:noFill/>
          <a:ln>
            <a:noFill/>
          </a:ln>
        </p:spPr>
      </p:pic>
      <p:pic>
        <p:nvPicPr>
          <p:cNvPr id="417" name="Google Shape;417;p24"/>
          <p:cNvPicPr preferRelativeResize="0"/>
          <p:nvPr/>
        </p:nvPicPr>
        <p:blipFill>
          <a:blip r:embed="rId6">
            <a:alphaModFix/>
          </a:blip>
          <a:stretch>
            <a:fillRect/>
          </a:stretch>
        </p:blipFill>
        <p:spPr>
          <a:xfrm>
            <a:off x="859500" y="4321125"/>
            <a:ext cx="180975" cy="190500"/>
          </a:xfrm>
          <a:prstGeom prst="rect">
            <a:avLst/>
          </a:prstGeom>
          <a:noFill/>
          <a:ln>
            <a:noFill/>
          </a:ln>
        </p:spPr>
      </p:pic>
      <p:sp>
        <p:nvSpPr>
          <p:cNvPr id="418" name="Google Shape;418;p24"/>
          <p:cNvSpPr/>
          <p:nvPr/>
        </p:nvSpPr>
        <p:spPr>
          <a:xfrm>
            <a:off x="2983575" y="1815850"/>
            <a:ext cx="5911800" cy="6927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3100">
                <a:solidFill>
                  <a:srgbClr val="348899"/>
                </a:solidFill>
              </a:rPr>
              <a:t>Data </a:t>
            </a:r>
            <a:r>
              <a:rPr lang="en" sz="3100">
                <a:solidFill>
                  <a:srgbClr val="348899"/>
                </a:solidFill>
              </a:rPr>
              <a:t>Preparation</a:t>
            </a:r>
            <a:r>
              <a:rPr lang="en" sz="3100">
                <a:solidFill>
                  <a:srgbClr val="348899"/>
                </a:solidFill>
              </a:rPr>
              <a:t> and Cleaning</a:t>
            </a:r>
            <a:endParaRPr sz="200"/>
          </a:p>
        </p:txBody>
      </p:sp>
      <p:sp>
        <p:nvSpPr>
          <p:cNvPr id="419" name="Google Shape;419;p24"/>
          <p:cNvSpPr/>
          <p:nvPr/>
        </p:nvSpPr>
        <p:spPr>
          <a:xfrm>
            <a:off x="1314906" y="1573602"/>
            <a:ext cx="1290000" cy="11772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7200"/>
              <a:buFont typeface="Arial"/>
              <a:buNone/>
            </a:pPr>
            <a:r>
              <a:rPr b="0" i="0" lang="en" sz="7200" u="none" cap="none" strike="noStrike">
                <a:solidFill>
                  <a:srgbClr val="348899"/>
                </a:solidFill>
                <a:latin typeface="Arial"/>
                <a:ea typeface="Arial"/>
                <a:cs typeface="Arial"/>
                <a:sym typeface="Arial"/>
              </a:rPr>
              <a:t>0</a:t>
            </a:r>
            <a:r>
              <a:rPr lang="en" sz="7200">
                <a:solidFill>
                  <a:srgbClr val="348899"/>
                </a:solidFill>
              </a:rPr>
              <a:t>4</a:t>
            </a:r>
            <a:endParaRPr b="0" i="0" sz="7200" u="none" cap="none" strike="noStrike">
              <a:solidFill>
                <a:srgbClr val="348899"/>
              </a:solidFill>
              <a:latin typeface="Arial"/>
              <a:ea typeface="Arial"/>
              <a:cs typeface="Arial"/>
              <a:sym typeface="Arial"/>
            </a:endParaRPr>
          </a:p>
        </p:txBody>
      </p:sp>
      <p:sp>
        <p:nvSpPr>
          <p:cNvPr id="420" name="Google Shape;420;p24"/>
          <p:cNvSpPr/>
          <p:nvPr/>
        </p:nvSpPr>
        <p:spPr>
          <a:xfrm>
            <a:off x="1314906" y="2571756"/>
            <a:ext cx="1518600" cy="300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1500"/>
              <a:buFont typeface="Arial"/>
              <a:buNone/>
            </a:pPr>
            <a:r>
              <a:rPr b="0" i="0" lang="en" sz="1500" u="none" cap="none" strike="noStrike">
                <a:solidFill>
                  <a:srgbClr val="348899"/>
                </a:solidFill>
                <a:latin typeface="Arial"/>
                <a:ea typeface="Arial"/>
                <a:cs typeface="Arial"/>
                <a:sym typeface="Arial"/>
              </a:rPr>
              <a:t>PART </a:t>
            </a:r>
            <a:r>
              <a:rPr lang="en" sz="1500">
                <a:solidFill>
                  <a:srgbClr val="348899"/>
                </a:solidFill>
              </a:rPr>
              <a:t>FOUR</a:t>
            </a:r>
            <a:endParaRPr b="0" i="0" sz="1500" u="none" cap="none" strike="noStrike">
              <a:solidFill>
                <a:srgbClr val="348899"/>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cxnSp>
        <p:nvCxnSpPr>
          <p:cNvPr id="426" name="Google Shape;426;p25"/>
          <p:cNvCxnSpPr/>
          <p:nvPr/>
        </p:nvCxnSpPr>
        <p:spPr>
          <a:xfrm rot="10800000">
            <a:off x="296375" y="636500"/>
            <a:ext cx="8643900" cy="360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427" name="Google Shape;427;p25"/>
          <p:cNvSpPr/>
          <p:nvPr/>
        </p:nvSpPr>
        <p:spPr>
          <a:xfrm>
            <a:off x="1467950" y="403700"/>
            <a:ext cx="8907900" cy="469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lang="en" sz="1200">
                <a:solidFill>
                  <a:srgbClr val="348899"/>
                </a:solidFill>
              </a:rPr>
              <a:t>Combine two datasets</a:t>
            </a:r>
            <a:r>
              <a:rPr b="1" lang="en" sz="1200">
                <a:solidFill>
                  <a:srgbClr val="348899"/>
                </a:solidFill>
              </a:rPr>
              <a:t> and create a new column called ‘category’ to indicate if this is the fake news</a:t>
            </a:r>
            <a:endParaRPr b="1" i="0" sz="1200" u="none" cap="none" strike="noStrike">
              <a:solidFill>
                <a:srgbClr val="000000"/>
              </a:solidFill>
            </a:endParaRPr>
          </a:p>
        </p:txBody>
      </p:sp>
      <p:pic>
        <p:nvPicPr>
          <p:cNvPr id="428" name="Google Shape;428;p25"/>
          <p:cNvPicPr preferRelativeResize="0"/>
          <p:nvPr/>
        </p:nvPicPr>
        <p:blipFill>
          <a:blip r:embed="rId3">
            <a:alphaModFix/>
          </a:blip>
          <a:stretch>
            <a:fillRect/>
          </a:stretch>
        </p:blipFill>
        <p:spPr>
          <a:xfrm>
            <a:off x="333288" y="759150"/>
            <a:ext cx="8477425" cy="408895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cxnSp>
        <p:nvCxnSpPr>
          <p:cNvPr id="434" name="Google Shape;434;p26"/>
          <p:cNvCxnSpPr/>
          <p:nvPr/>
        </p:nvCxnSpPr>
        <p:spPr>
          <a:xfrm rot="10800000">
            <a:off x="122325" y="1943425"/>
            <a:ext cx="2423400" cy="330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435" name="Google Shape;435;p26"/>
          <p:cNvSpPr/>
          <p:nvPr/>
        </p:nvSpPr>
        <p:spPr>
          <a:xfrm>
            <a:off x="79225" y="1657850"/>
            <a:ext cx="2756700" cy="469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lang="en" sz="1200">
                <a:solidFill>
                  <a:srgbClr val="348899"/>
                </a:solidFill>
              </a:rPr>
              <a:t>Data analysis for subject column</a:t>
            </a:r>
            <a:endParaRPr b="1" i="0" sz="1200" u="none" cap="none" strike="noStrike">
              <a:solidFill>
                <a:srgbClr val="000000"/>
              </a:solidFill>
            </a:endParaRPr>
          </a:p>
        </p:txBody>
      </p:sp>
      <p:pic>
        <p:nvPicPr>
          <p:cNvPr id="436" name="Google Shape;436;p26"/>
          <p:cNvPicPr preferRelativeResize="0"/>
          <p:nvPr/>
        </p:nvPicPr>
        <p:blipFill>
          <a:blip r:embed="rId3">
            <a:alphaModFix/>
          </a:blip>
          <a:stretch>
            <a:fillRect/>
          </a:stretch>
        </p:blipFill>
        <p:spPr>
          <a:xfrm>
            <a:off x="161750" y="1998675"/>
            <a:ext cx="2600325" cy="1885950"/>
          </a:xfrm>
          <a:prstGeom prst="rect">
            <a:avLst/>
          </a:prstGeom>
          <a:noFill/>
          <a:ln>
            <a:noFill/>
          </a:ln>
        </p:spPr>
      </p:pic>
      <p:pic>
        <p:nvPicPr>
          <p:cNvPr id="437" name="Google Shape;437;p26"/>
          <p:cNvPicPr preferRelativeResize="0"/>
          <p:nvPr/>
        </p:nvPicPr>
        <p:blipFill>
          <a:blip r:embed="rId4">
            <a:alphaModFix/>
          </a:blip>
          <a:stretch>
            <a:fillRect/>
          </a:stretch>
        </p:blipFill>
        <p:spPr>
          <a:xfrm>
            <a:off x="3214950" y="365725"/>
            <a:ext cx="5485649" cy="4412051"/>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cxnSp>
        <p:nvCxnSpPr>
          <p:cNvPr id="443" name="Google Shape;443;p27"/>
          <p:cNvCxnSpPr/>
          <p:nvPr/>
        </p:nvCxnSpPr>
        <p:spPr>
          <a:xfrm rot="10800000">
            <a:off x="2392814" y="407050"/>
            <a:ext cx="6448500" cy="360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444" name="Google Shape;444;p27"/>
          <p:cNvSpPr/>
          <p:nvPr/>
        </p:nvSpPr>
        <p:spPr>
          <a:xfrm>
            <a:off x="2360575" y="121525"/>
            <a:ext cx="6646800" cy="469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lang="en" sz="1100">
                <a:solidFill>
                  <a:srgbClr val="348899"/>
                </a:solidFill>
              </a:rPr>
              <a:t>Delete ‘subject’ and ‘date’ column and combine ‘title’ and ‘text’ column and shuffle all data points</a:t>
            </a:r>
            <a:endParaRPr b="1" i="0" sz="1100" u="none" cap="none" strike="noStrike">
              <a:solidFill>
                <a:srgbClr val="000000"/>
              </a:solidFill>
            </a:endParaRPr>
          </a:p>
        </p:txBody>
      </p:sp>
      <p:pic>
        <p:nvPicPr>
          <p:cNvPr id="445" name="Google Shape;445;p27"/>
          <p:cNvPicPr preferRelativeResize="0"/>
          <p:nvPr/>
        </p:nvPicPr>
        <p:blipFill>
          <a:blip r:embed="rId3">
            <a:alphaModFix/>
          </a:blip>
          <a:stretch>
            <a:fillRect/>
          </a:stretch>
        </p:blipFill>
        <p:spPr>
          <a:xfrm>
            <a:off x="4816375" y="777288"/>
            <a:ext cx="4191000" cy="885825"/>
          </a:xfrm>
          <a:prstGeom prst="rect">
            <a:avLst/>
          </a:prstGeom>
          <a:noFill/>
          <a:ln>
            <a:noFill/>
          </a:ln>
        </p:spPr>
      </p:pic>
      <p:pic>
        <p:nvPicPr>
          <p:cNvPr id="446" name="Google Shape;446;p27"/>
          <p:cNvPicPr preferRelativeResize="0"/>
          <p:nvPr/>
        </p:nvPicPr>
        <p:blipFill>
          <a:blip r:embed="rId4">
            <a:alphaModFix/>
          </a:blip>
          <a:stretch>
            <a:fillRect/>
          </a:stretch>
        </p:blipFill>
        <p:spPr>
          <a:xfrm>
            <a:off x="299900" y="724888"/>
            <a:ext cx="4419600" cy="990600"/>
          </a:xfrm>
          <a:prstGeom prst="rect">
            <a:avLst/>
          </a:prstGeom>
          <a:noFill/>
          <a:ln>
            <a:noFill/>
          </a:ln>
        </p:spPr>
      </p:pic>
      <p:pic>
        <p:nvPicPr>
          <p:cNvPr id="447" name="Google Shape;447;p27"/>
          <p:cNvPicPr preferRelativeResize="0"/>
          <p:nvPr/>
        </p:nvPicPr>
        <p:blipFill>
          <a:blip r:embed="rId5">
            <a:alphaModFix/>
          </a:blip>
          <a:stretch>
            <a:fillRect/>
          </a:stretch>
        </p:blipFill>
        <p:spPr>
          <a:xfrm>
            <a:off x="2824288" y="1805637"/>
            <a:ext cx="3495431" cy="3175587"/>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grpSp>
        <p:nvGrpSpPr>
          <p:cNvPr id="453" name="Google Shape;453;p28"/>
          <p:cNvGrpSpPr/>
          <p:nvPr/>
        </p:nvGrpSpPr>
        <p:grpSpPr>
          <a:xfrm>
            <a:off x="105525" y="945050"/>
            <a:ext cx="3739579" cy="419642"/>
            <a:chOff x="2185139" y="-71850"/>
            <a:chExt cx="6042300" cy="419642"/>
          </a:xfrm>
        </p:grpSpPr>
        <p:cxnSp>
          <p:nvCxnSpPr>
            <p:cNvPr id="454" name="Google Shape;454;p28"/>
            <p:cNvCxnSpPr/>
            <p:nvPr/>
          </p:nvCxnSpPr>
          <p:spPr>
            <a:xfrm rot="10800000">
              <a:off x="2217378" y="347792"/>
              <a:ext cx="59778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455" name="Google Shape;455;p28"/>
            <p:cNvSpPr/>
            <p:nvPr/>
          </p:nvSpPr>
          <p:spPr>
            <a:xfrm>
              <a:off x="2185139" y="-71850"/>
              <a:ext cx="60423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lang="en" sz="1300">
                  <a:solidFill>
                    <a:srgbClr val="348899"/>
                  </a:solidFill>
                </a:rPr>
                <a:t>  </a:t>
              </a:r>
              <a:r>
                <a:rPr b="1" lang="en" sz="1300">
                  <a:solidFill>
                    <a:srgbClr val="348899"/>
                  </a:solidFill>
                </a:rPr>
                <a:t>Remove urls and non words, extra spaces and punctuation</a:t>
              </a:r>
              <a:endParaRPr b="1" i="0" sz="1300" u="none" cap="none" strike="noStrike">
                <a:solidFill>
                  <a:srgbClr val="000000"/>
                </a:solidFill>
              </a:endParaRPr>
            </a:p>
          </p:txBody>
        </p:sp>
      </p:grpSp>
      <p:pic>
        <p:nvPicPr>
          <p:cNvPr id="456" name="Google Shape;456;p28"/>
          <p:cNvPicPr preferRelativeResize="0"/>
          <p:nvPr/>
        </p:nvPicPr>
        <p:blipFill>
          <a:blip r:embed="rId3">
            <a:alphaModFix/>
          </a:blip>
          <a:stretch>
            <a:fillRect/>
          </a:stretch>
        </p:blipFill>
        <p:spPr>
          <a:xfrm>
            <a:off x="223775" y="1581325"/>
            <a:ext cx="3601400" cy="2724625"/>
          </a:xfrm>
          <a:prstGeom prst="rect">
            <a:avLst/>
          </a:prstGeom>
          <a:noFill/>
          <a:ln>
            <a:noFill/>
          </a:ln>
        </p:spPr>
      </p:pic>
      <p:pic>
        <p:nvPicPr>
          <p:cNvPr id="457" name="Google Shape;457;p28"/>
          <p:cNvPicPr preferRelativeResize="0"/>
          <p:nvPr/>
        </p:nvPicPr>
        <p:blipFill>
          <a:blip r:embed="rId4">
            <a:alphaModFix/>
          </a:blip>
          <a:stretch>
            <a:fillRect/>
          </a:stretch>
        </p:blipFill>
        <p:spPr>
          <a:xfrm>
            <a:off x="4233975" y="747425"/>
            <a:ext cx="4722801" cy="403865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pic>
        <p:nvPicPr>
          <p:cNvPr id="462" name="Google Shape;462;p29"/>
          <p:cNvPicPr preferRelativeResize="0"/>
          <p:nvPr/>
        </p:nvPicPr>
        <p:blipFill>
          <a:blip r:embed="rId3">
            <a:alphaModFix/>
          </a:blip>
          <a:stretch>
            <a:fillRect/>
          </a:stretch>
        </p:blipFill>
        <p:spPr>
          <a:xfrm>
            <a:off x="7233175" y="175325"/>
            <a:ext cx="476250" cy="476250"/>
          </a:xfrm>
          <a:prstGeom prst="rect">
            <a:avLst/>
          </a:prstGeom>
          <a:noFill/>
          <a:ln>
            <a:noFill/>
          </a:ln>
        </p:spPr>
      </p:pic>
      <p:pic>
        <p:nvPicPr>
          <p:cNvPr id="463" name="Google Shape;463;p29"/>
          <p:cNvPicPr preferRelativeResize="0"/>
          <p:nvPr/>
        </p:nvPicPr>
        <p:blipFill>
          <a:blip r:embed="rId4">
            <a:alphaModFix/>
          </a:blip>
          <a:stretch>
            <a:fillRect/>
          </a:stretch>
        </p:blipFill>
        <p:spPr>
          <a:xfrm>
            <a:off x="7901550" y="737150"/>
            <a:ext cx="266700" cy="266700"/>
          </a:xfrm>
          <a:prstGeom prst="rect">
            <a:avLst/>
          </a:prstGeom>
          <a:noFill/>
          <a:ln>
            <a:noFill/>
          </a:ln>
        </p:spPr>
      </p:pic>
      <p:pic>
        <p:nvPicPr>
          <p:cNvPr id="464" name="Google Shape;464;p29"/>
          <p:cNvPicPr preferRelativeResize="0"/>
          <p:nvPr/>
        </p:nvPicPr>
        <p:blipFill>
          <a:blip r:embed="rId5">
            <a:alphaModFix/>
          </a:blip>
          <a:stretch>
            <a:fillRect/>
          </a:stretch>
        </p:blipFill>
        <p:spPr>
          <a:xfrm>
            <a:off x="423625" y="3788350"/>
            <a:ext cx="323850" cy="323850"/>
          </a:xfrm>
          <a:prstGeom prst="rect">
            <a:avLst/>
          </a:prstGeom>
          <a:noFill/>
          <a:ln>
            <a:noFill/>
          </a:ln>
        </p:spPr>
      </p:pic>
      <p:pic>
        <p:nvPicPr>
          <p:cNvPr id="465" name="Google Shape;465;p29"/>
          <p:cNvPicPr preferRelativeResize="0"/>
          <p:nvPr/>
        </p:nvPicPr>
        <p:blipFill>
          <a:blip r:embed="rId6">
            <a:alphaModFix/>
          </a:blip>
          <a:stretch>
            <a:fillRect/>
          </a:stretch>
        </p:blipFill>
        <p:spPr>
          <a:xfrm>
            <a:off x="859500" y="4321125"/>
            <a:ext cx="180975" cy="190500"/>
          </a:xfrm>
          <a:prstGeom prst="rect">
            <a:avLst/>
          </a:prstGeom>
          <a:noFill/>
          <a:ln>
            <a:noFill/>
          </a:ln>
        </p:spPr>
      </p:pic>
      <p:sp>
        <p:nvSpPr>
          <p:cNvPr id="466" name="Google Shape;466;p29"/>
          <p:cNvSpPr/>
          <p:nvPr/>
        </p:nvSpPr>
        <p:spPr>
          <a:xfrm>
            <a:off x="2149500" y="1806725"/>
            <a:ext cx="6402600" cy="6927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3700">
                <a:solidFill>
                  <a:srgbClr val="348899"/>
                </a:solidFill>
              </a:rPr>
              <a:t>Data Processing and training</a:t>
            </a:r>
            <a:endParaRPr sz="700"/>
          </a:p>
        </p:txBody>
      </p:sp>
      <p:sp>
        <p:nvSpPr>
          <p:cNvPr id="467" name="Google Shape;467;p29"/>
          <p:cNvSpPr/>
          <p:nvPr/>
        </p:nvSpPr>
        <p:spPr>
          <a:xfrm>
            <a:off x="859506" y="1564477"/>
            <a:ext cx="1290000" cy="11772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7200"/>
              <a:buFont typeface="Arial"/>
              <a:buNone/>
            </a:pPr>
            <a:r>
              <a:rPr b="0" i="0" lang="en" sz="7200" u="none" cap="none" strike="noStrike">
                <a:solidFill>
                  <a:srgbClr val="348899"/>
                </a:solidFill>
                <a:latin typeface="Arial"/>
                <a:ea typeface="Arial"/>
                <a:cs typeface="Arial"/>
                <a:sym typeface="Arial"/>
              </a:rPr>
              <a:t>0</a:t>
            </a:r>
            <a:r>
              <a:rPr lang="en" sz="7200">
                <a:solidFill>
                  <a:srgbClr val="348899"/>
                </a:solidFill>
              </a:rPr>
              <a:t>5</a:t>
            </a:r>
            <a:endParaRPr b="0" i="0" sz="7200" u="none" cap="none" strike="noStrike">
              <a:solidFill>
                <a:srgbClr val="348899"/>
              </a:solidFill>
              <a:latin typeface="Arial"/>
              <a:ea typeface="Arial"/>
              <a:cs typeface="Arial"/>
              <a:sym typeface="Arial"/>
            </a:endParaRPr>
          </a:p>
        </p:txBody>
      </p:sp>
      <p:sp>
        <p:nvSpPr>
          <p:cNvPr id="468" name="Google Shape;468;p29"/>
          <p:cNvSpPr/>
          <p:nvPr/>
        </p:nvSpPr>
        <p:spPr>
          <a:xfrm>
            <a:off x="859506" y="2562631"/>
            <a:ext cx="1518600" cy="300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1500"/>
              <a:buFont typeface="Arial"/>
              <a:buNone/>
            </a:pPr>
            <a:r>
              <a:rPr b="0" i="0" lang="en" sz="1500" u="none" cap="none" strike="noStrike">
                <a:solidFill>
                  <a:srgbClr val="348899"/>
                </a:solidFill>
                <a:latin typeface="Arial"/>
                <a:ea typeface="Arial"/>
                <a:cs typeface="Arial"/>
                <a:sym typeface="Arial"/>
              </a:rPr>
              <a:t>PART </a:t>
            </a:r>
            <a:r>
              <a:rPr lang="en" sz="1500">
                <a:solidFill>
                  <a:srgbClr val="348899"/>
                </a:solidFill>
              </a:rPr>
              <a:t>FIVE</a:t>
            </a:r>
            <a:endParaRPr b="0" i="0" sz="1500" u="none" cap="none" strike="noStrike">
              <a:solidFill>
                <a:srgbClr val="348899"/>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0"/>
          <p:cNvSpPr/>
          <p:nvPr/>
        </p:nvSpPr>
        <p:spPr>
          <a:xfrm>
            <a:off x="2192075" y="750250"/>
            <a:ext cx="6777600" cy="597000"/>
          </a:xfrm>
          <a:prstGeom prst="rect">
            <a:avLst/>
          </a:prstGeom>
          <a:noFill/>
          <a:ln>
            <a:noFill/>
          </a:ln>
        </p:spPr>
        <p:txBody>
          <a:bodyPr anchorCtr="0" anchor="t" bIns="34275" lIns="68575" spcFirstLastPara="1" rIns="68575" wrap="square" tIns="34275">
            <a:noAutofit/>
          </a:bodyPr>
          <a:lstStyle/>
          <a:p>
            <a:pPr indent="-304800" lvl="0" marL="457200" marR="0" rtl="0" algn="l">
              <a:lnSpc>
                <a:spcPct val="130000"/>
              </a:lnSpc>
              <a:spcBef>
                <a:spcPts val="0"/>
              </a:spcBef>
              <a:spcAft>
                <a:spcPts val="0"/>
              </a:spcAft>
              <a:buClr>
                <a:srgbClr val="7F7F7F"/>
              </a:buClr>
              <a:buSzPts val="1200"/>
              <a:buChar char="●"/>
            </a:pPr>
            <a:r>
              <a:rPr b="1" lang="en" sz="1200">
                <a:solidFill>
                  <a:srgbClr val="7F7F7F"/>
                </a:solidFill>
              </a:rPr>
              <a:t>Natural language processors(NLP) work by converting words (text) into vectors.</a:t>
            </a:r>
            <a:endParaRPr b="1" sz="1200">
              <a:solidFill>
                <a:srgbClr val="7F7F7F"/>
              </a:solidFill>
            </a:endParaRPr>
          </a:p>
          <a:p>
            <a:pPr indent="-304800" lvl="0" marL="457200" marR="0" rtl="0" algn="l">
              <a:lnSpc>
                <a:spcPct val="130000"/>
              </a:lnSpc>
              <a:spcBef>
                <a:spcPts val="0"/>
              </a:spcBef>
              <a:spcAft>
                <a:spcPts val="0"/>
              </a:spcAft>
              <a:buClr>
                <a:srgbClr val="7F7F7F"/>
              </a:buClr>
              <a:buSzPts val="1200"/>
              <a:buChar char="●"/>
            </a:pPr>
            <a:r>
              <a:rPr b="1" lang="en" sz="1200">
                <a:solidFill>
                  <a:srgbClr val="7F7F7F"/>
                </a:solidFill>
              </a:rPr>
              <a:t>These vectors are used to train an AI/ML models to make predictions.</a:t>
            </a:r>
            <a:endParaRPr b="1" sz="1200">
              <a:solidFill>
                <a:srgbClr val="7F7F7F"/>
              </a:solidFill>
            </a:endParaRPr>
          </a:p>
        </p:txBody>
      </p:sp>
      <p:pic>
        <p:nvPicPr>
          <p:cNvPr id="474" name="Google Shape;474;p30"/>
          <p:cNvPicPr preferRelativeResize="0"/>
          <p:nvPr/>
        </p:nvPicPr>
        <p:blipFill rotWithShape="1">
          <a:blip r:embed="rId3">
            <a:alphaModFix/>
          </a:blip>
          <a:srcRect b="0" l="0" r="0" t="0"/>
          <a:stretch/>
        </p:blipFill>
        <p:spPr>
          <a:xfrm>
            <a:off x="1543115" y="645266"/>
            <a:ext cx="624466" cy="596989"/>
          </a:xfrm>
          <a:prstGeom prst="rect">
            <a:avLst/>
          </a:prstGeom>
          <a:noFill/>
          <a:ln>
            <a:noFill/>
          </a:ln>
        </p:spPr>
      </p:pic>
      <p:sp>
        <p:nvSpPr>
          <p:cNvPr id="475" name="Google Shape;475;p30"/>
          <p:cNvSpPr/>
          <p:nvPr/>
        </p:nvSpPr>
        <p:spPr>
          <a:xfrm>
            <a:off x="1132950" y="1271051"/>
            <a:ext cx="6623100" cy="1814100"/>
          </a:xfrm>
          <a:prstGeom prst="rect">
            <a:avLst/>
          </a:prstGeom>
          <a:noFill/>
          <a:ln>
            <a:noFill/>
          </a:ln>
        </p:spPr>
        <p:txBody>
          <a:bodyPr anchorCtr="0" anchor="t" bIns="34275" lIns="68575" spcFirstLastPara="1" rIns="68575" wrap="square" tIns="34275">
            <a:noAutofit/>
          </a:bodyPr>
          <a:lstStyle/>
          <a:p>
            <a:pPr indent="-298450" lvl="0" marL="457200" marR="0" rtl="0" algn="l">
              <a:lnSpc>
                <a:spcPct val="130000"/>
              </a:lnSpc>
              <a:spcBef>
                <a:spcPts val="0"/>
              </a:spcBef>
              <a:spcAft>
                <a:spcPts val="0"/>
              </a:spcAft>
              <a:buClr>
                <a:srgbClr val="7F7F7F"/>
              </a:buClr>
              <a:buSzPts val="1100"/>
              <a:buChar char="●"/>
            </a:pPr>
            <a:r>
              <a:rPr b="1" lang="en" sz="1100">
                <a:solidFill>
                  <a:srgbClr val="7F7F7F"/>
                </a:solidFill>
              </a:rPr>
              <a:t>NLP is used for many applications including:</a:t>
            </a:r>
            <a:endParaRPr b="1" sz="1100">
              <a:solidFill>
                <a:srgbClr val="7F7F7F"/>
              </a:solidFill>
            </a:endParaRPr>
          </a:p>
          <a:p>
            <a:pPr indent="-298450" lvl="1" marL="914400" marR="0" rtl="0" algn="l">
              <a:lnSpc>
                <a:spcPct val="130000"/>
              </a:lnSpc>
              <a:spcBef>
                <a:spcPts val="0"/>
              </a:spcBef>
              <a:spcAft>
                <a:spcPts val="0"/>
              </a:spcAft>
              <a:buClr>
                <a:srgbClr val="7F7F7F"/>
              </a:buClr>
              <a:buSzPts val="1100"/>
              <a:buChar char="○"/>
            </a:pPr>
            <a:r>
              <a:rPr b="1" lang="en" sz="1100">
                <a:solidFill>
                  <a:srgbClr val="7F7F7F"/>
                </a:solidFill>
              </a:rPr>
              <a:t>Investigate discovery</a:t>
            </a:r>
            <a:endParaRPr b="1" sz="1100">
              <a:solidFill>
                <a:srgbClr val="7F7F7F"/>
              </a:solidFill>
            </a:endParaRPr>
          </a:p>
          <a:p>
            <a:pPr indent="-298450" lvl="1" marL="914400" marR="0" rtl="0" algn="l">
              <a:lnSpc>
                <a:spcPct val="130000"/>
              </a:lnSpc>
              <a:spcBef>
                <a:spcPts val="0"/>
              </a:spcBef>
              <a:spcAft>
                <a:spcPts val="0"/>
              </a:spcAft>
              <a:buClr>
                <a:srgbClr val="7F7F7F"/>
              </a:buClr>
              <a:buSzPts val="1100"/>
              <a:buChar char="○"/>
            </a:pPr>
            <a:r>
              <a:rPr b="1" lang="en" sz="1100">
                <a:solidFill>
                  <a:srgbClr val="7F7F7F"/>
                </a:solidFill>
              </a:rPr>
              <a:t>Subject-matter expertise</a:t>
            </a:r>
            <a:endParaRPr b="1" sz="1100">
              <a:solidFill>
                <a:srgbClr val="7F7F7F"/>
              </a:solidFill>
            </a:endParaRPr>
          </a:p>
          <a:p>
            <a:pPr indent="-298450" lvl="1" marL="914400" marR="0" rtl="0" algn="l">
              <a:lnSpc>
                <a:spcPct val="130000"/>
              </a:lnSpc>
              <a:spcBef>
                <a:spcPts val="0"/>
              </a:spcBef>
              <a:spcAft>
                <a:spcPts val="0"/>
              </a:spcAft>
              <a:buClr>
                <a:srgbClr val="7F7F7F"/>
              </a:buClr>
              <a:buSzPts val="1100"/>
              <a:buChar char="○"/>
            </a:pPr>
            <a:r>
              <a:rPr b="1" lang="en" sz="1100">
                <a:solidFill>
                  <a:srgbClr val="7F7F7F"/>
                </a:solidFill>
              </a:rPr>
              <a:t>Social media analytics</a:t>
            </a:r>
            <a:endParaRPr b="1" sz="1100">
              <a:solidFill>
                <a:srgbClr val="7F7F7F"/>
              </a:solidFill>
            </a:endParaRPr>
          </a:p>
          <a:p>
            <a:pPr indent="-298450" lvl="0" marL="457200" marR="0" rtl="0" algn="l">
              <a:lnSpc>
                <a:spcPct val="130000"/>
              </a:lnSpc>
              <a:spcBef>
                <a:spcPts val="0"/>
              </a:spcBef>
              <a:spcAft>
                <a:spcPts val="0"/>
              </a:spcAft>
              <a:buClr>
                <a:srgbClr val="7F7F7F"/>
              </a:buClr>
              <a:buSzPts val="1100"/>
              <a:buChar char="●"/>
            </a:pPr>
            <a:r>
              <a:rPr b="1" lang="en" sz="1100">
                <a:solidFill>
                  <a:srgbClr val="7F7F7F"/>
                </a:solidFill>
              </a:rPr>
              <a:t>AI/ML-based fake news </a:t>
            </a:r>
            <a:r>
              <a:rPr b="1" lang="en" sz="1100">
                <a:solidFill>
                  <a:srgbClr val="7F7F7F"/>
                </a:solidFill>
              </a:rPr>
              <a:t>detector</a:t>
            </a:r>
            <a:r>
              <a:rPr b="1" lang="en" sz="1100">
                <a:solidFill>
                  <a:srgbClr val="7F7F7F"/>
                </a:solidFill>
              </a:rPr>
              <a:t> is crucial for companies and media to automatically predict whether circulating news is fake or not. </a:t>
            </a:r>
            <a:endParaRPr b="1" sz="1100">
              <a:solidFill>
                <a:srgbClr val="7F7F7F"/>
              </a:solidFill>
            </a:endParaRPr>
          </a:p>
          <a:p>
            <a:pPr indent="-298450" lvl="0" marL="457200" marR="0" rtl="0" algn="l">
              <a:lnSpc>
                <a:spcPct val="130000"/>
              </a:lnSpc>
              <a:spcBef>
                <a:spcPts val="0"/>
              </a:spcBef>
              <a:spcAft>
                <a:spcPts val="0"/>
              </a:spcAft>
              <a:buClr>
                <a:srgbClr val="7F7F7F"/>
              </a:buClr>
              <a:buSzPts val="1100"/>
              <a:buChar char="●"/>
            </a:pPr>
            <a:r>
              <a:rPr b="1" lang="en" sz="1100">
                <a:solidFill>
                  <a:srgbClr val="7F7F7F"/>
                </a:solidFill>
              </a:rPr>
              <a:t>In this case study, we will </a:t>
            </a:r>
            <a:r>
              <a:rPr b="1" lang="en" sz="1100">
                <a:solidFill>
                  <a:srgbClr val="7F7F7F"/>
                </a:solidFill>
              </a:rPr>
              <a:t>analyze</a:t>
            </a:r>
            <a:r>
              <a:rPr b="1" lang="en" sz="1100">
                <a:solidFill>
                  <a:srgbClr val="7F7F7F"/>
                </a:solidFill>
              </a:rPr>
              <a:t> thousand of news text to detect if it is fake news.</a:t>
            </a:r>
            <a:endParaRPr b="1" sz="1100">
              <a:solidFill>
                <a:srgbClr val="7F7F7F"/>
              </a:solidFill>
            </a:endParaRPr>
          </a:p>
        </p:txBody>
      </p:sp>
      <p:pic>
        <p:nvPicPr>
          <p:cNvPr id="476" name="Google Shape;476;p30"/>
          <p:cNvPicPr preferRelativeResize="0"/>
          <p:nvPr/>
        </p:nvPicPr>
        <p:blipFill rotWithShape="1">
          <a:blip r:embed="rId4">
            <a:alphaModFix/>
          </a:blip>
          <a:srcRect b="0" l="0" r="0" t="0"/>
          <a:stretch/>
        </p:blipFill>
        <p:spPr>
          <a:xfrm flipH="1">
            <a:off x="7618827" y="1382749"/>
            <a:ext cx="624466" cy="596989"/>
          </a:xfrm>
          <a:prstGeom prst="rect">
            <a:avLst/>
          </a:prstGeom>
          <a:noFill/>
          <a:ln>
            <a:noFill/>
          </a:ln>
        </p:spPr>
      </p:pic>
      <p:pic>
        <p:nvPicPr>
          <p:cNvPr id="477" name="Google Shape;477;p30"/>
          <p:cNvPicPr preferRelativeResize="0"/>
          <p:nvPr/>
        </p:nvPicPr>
        <p:blipFill>
          <a:blip r:embed="rId5">
            <a:alphaModFix/>
          </a:blip>
          <a:stretch>
            <a:fillRect/>
          </a:stretch>
        </p:blipFill>
        <p:spPr>
          <a:xfrm>
            <a:off x="427450" y="2901062"/>
            <a:ext cx="2139974" cy="1491724"/>
          </a:xfrm>
          <a:prstGeom prst="rect">
            <a:avLst/>
          </a:prstGeom>
          <a:noFill/>
          <a:ln>
            <a:noFill/>
          </a:ln>
        </p:spPr>
      </p:pic>
      <p:sp>
        <p:nvSpPr>
          <p:cNvPr id="478" name="Google Shape;478;p30"/>
          <p:cNvSpPr/>
          <p:nvPr/>
        </p:nvSpPr>
        <p:spPr>
          <a:xfrm>
            <a:off x="2823225" y="3532700"/>
            <a:ext cx="426300" cy="242100"/>
          </a:xfrm>
          <a:prstGeom prst="rightArrow">
            <a:avLst>
              <a:gd fmla="val 50000" name="adj1"/>
              <a:gd fmla="val 5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30"/>
          <p:cNvSpPr/>
          <p:nvPr/>
        </p:nvSpPr>
        <p:spPr>
          <a:xfrm>
            <a:off x="6005182" y="3506640"/>
            <a:ext cx="426300" cy="242100"/>
          </a:xfrm>
          <a:prstGeom prst="rightArrow">
            <a:avLst>
              <a:gd fmla="val 50000" name="adj1"/>
              <a:gd fmla="val 50000" name="adj2"/>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0" name="Google Shape;480;p30"/>
          <p:cNvPicPr preferRelativeResize="0"/>
          <p:nvPr/>
        </p:nvPicPr>
        <p:blipFill>
          <a:blip r:embed="rId6">
            <a:alphaModFix/>
          </a:blip>
          <a:stretch>
            <a:fillRect/>
          </a:stretch>
        </p:blipFill>
        <p:spPr>
          <a:xfrm>
            <a:off x="3505351" y="2901075"/>
            <a:ext cx="2244036" cy="1491699"/>
          </a:xfrm>
          <a:prstGeom prst="rect">
            <a:avLst/>
          </a:prstGeom>
          <a:noFill/>
          <a:ln cap="flat" cmpd="sng" w="28575">
            <a:solidFill>
              <a:schemeClr val="accent1"/>
            </a:solidFill>
            <a:prstDash val="solid"/>
            <a:round/>
            <a:headEnd len="sm" w="sm" type="none"/>
            <a:tailEnd len="sm" w="sm" type="none"/>
          </a:ln>
        </p:spPr>
      </p:pic>
      <p:pic>
        <p:nvPicPr>
          <p:cNvPr id="481" name="Google Shape;481;p30"/>
          <p:cNvPicPr preferRelativeResize="0"/>
          <p:nvPr/>
        </p:nvPicPr>
        <p:blipFill>
          <a:blip r:embed="rId7">
            <a:alphaModFix/>
          </a:blip>
          <a:stretch>
            <a:fillRect/>
          </a:stretch>
        </p:blipFill>
        <p:spPr>
          <a:xfrm>
            <a:off x="6687300" y="2901075"/>
            <a:ext cx="2009899" cy="1491701"/>
          </a:xfrm>
          <a:prstGeom prst="rect">
            <a:avLst/>
          </a:prstGeom>
          <a:noFill/>
          <a:ln>
            <a:noFill/>
          </a:ln>
        </p:spPr>
      </p:pic>
      <p:sp>
        <p:nvSpPr>
          <p:cNvPr id="482" name="Google Shape;482;p30"/>
          <p:cNvSpPr txBox="1"/>
          <p:nvPr/>
        </p:nvSpPr>
        <p:spPr>
          <a:xfrm>
            <a:off x="3263700" y="4526625"/>
            <a:ext cx="26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a:ea typeface="Roboto Condensed"/>
                <a:cs typeface="Roboto Condensed"/>
                <a:sym typeface="Roboto Condensed"/>
              </a:rPr>
              <a:t>Fake News Detector (NLP Model)</a:t>
            </a:r>
            <a:endParaRPr>
              <a:latin typeface="Roboto Condensed"/>
              <a:ea typeface="Roboto Condensed"/>
              <a:cs typeface="Roboto Condensed"/>
              <a:sym typeface="Roboto Condensed"/>
            </a:endParaRPr>
          </a:p>
        </p:txBody>
      </p:sp>
      <p:grpSp>
        <p:nvGrpSpPr>
          <p:cNvPr id="483" name="Google Shape;483;p30"/>
          <p:cNvGrpSpPr/>
          <p:nvPr/>
        </p:nvGrpSpPr>
        <p:grpSpPr>
          <a:xfrm>
            <a:off x="3122258" y="89650"/>
            <a:ext cx="5574932" cy="430509"/>
            <a:chOff x="3122258" y="89650"/>
            <a:chExt cx="5574932" cy="430509"/>
          </a:xfrm>
        </p:grpSpPr>
        <p:sp>
          <p:nvSpPr>
            <p:cNvPr id="484" name="Google Shape;484;p30"/>
            <p:cNvSpPr/>
            <p:nvPr/>
          </p:nvSpPr>
          <p:spPr>
            <a:xfrm>
              <a:off x="3122258" y="319704"/>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85" name="Google Shape;485;p30"/>
            <p:cNvSpPr/>
            <p:nvPr/>
          </p:nvSpPr>
          <p:spPr>
            <a:xfrm>
              <a:off x="3403160" y="31015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86" name="Google Shape;486;p30"/>
            <p:cNvSpPr/>
            <p:nvPr/>
          </p:nvSpPr>
          <p:spPr>
            <a:xfrm>
              <a:off x="8506990" y="319703"/>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87" name="Google Shape;487;p30"/>
            <p:cNvSpPr/>
            <p:nvPr/>
          </p:nvSpPr>
          <p:spPr>
            <a:xfrm>
              <a:off x="8136970" y="31010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88" name="Google Shape;488;p30"/>
            <p:cNvSpPr/>
            <p:nvPr/>
          </p:nvSpPr>
          <p:spPr>
            <a:xfrm>
              <a:off x="3698426" y="89650"/>
              <a:ext cx="44226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000">
                  <a:solidFill>
                    <a:srgbClr val="348899"/>
                  </a:solidFill>
                </a:rPr>
                <a:t>NLP</a:t>
              </a:r>
              <a:endParaRPr b="1" sz="2300"/>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pic>
        <p:nvPicPr>
          <p:cNvPr id="493" name="Google Shape;493;p31"/>
          <p:cNvPicPr preferRelativeResize="0"/>
          <p:nvPr/>
        </p:nvPicPr>
        <p:blipFill rotWithShape="1">
          <a:blip r:embed="rId3">
            <a:alphaModFix/>
          </a:blip>
          <a:srcRect b="0" l="0" r="0" t="0"/>
          <a:stretch/>
        </p:blipFill>
        <p:spPr>
          <a:xfrm>
            <a:off x="994140" y="626871"/>
            <a:ext cx="1740600" cy="1160400"/>
          </a:xfrm>
          <a:prstGeom prst="rect">
            <a:avLst/>
          </a:prstGeom>
          <a:noFill/>
          <a:ln>
            <a:noFill/>
          </a:ln>
        </p:spPr>
      </p:pic>
      <p:pic>
        <p:nvPicPr>
          <p:cNvPr id="494" name="Google Shape;494;p31"/>
          <p:cNvPicPr preferRelativeResize="0"/>
          <p:nvPr/>
        </p:nvPicPr>
        <p:blipFill rotWithShape="1">
          <a:blip r:embed="rId4">
            <a:alphaModFix/>
          </a:blip>
          <a:srcRect b="0" l="0" r="0" t="0"/>
          <a:stretch/>
        </p:blipFill>
        <p:spPr>
          <a:xfrm>
            <a:off x="2065800" y="3596846"/>
            <a:ext cx="1494300" cy="996300"/>
          </a:xfrm>
          <a:prstGeom prst="rect">
            <a:avLst/>
          </a:prstGeom>
          <a:noFill/>
          <a:ln>
            <a:noFill/>
          </a:ln>
        </p:spPr>
      </p:pic>
      <p:sp>
        <p:nvSpPr>
          <p:cNvPr id="495" name="Google Shape;495;p31"/>
          <p:cNvSpPr/>
          <p:nvPr/>
        </p:nvSpPr>
        <p:spPr>
          <a:xfrm>
            <a:off x="2891147" y="958420"/>
            <a:ext cx="4502925" cy="679050"/>
          </a:xfrm>
          <a:prstGeom prst="rect">
            <a:avLst/>
          </a:prstGeom>
          <a:noFill/>
          <a:ln>
            <a:noFill/>
          </a:ln>
        </p:spPr>
        <p:txBody>
          <a:bodyPr anchorCtr="0" anchor="ctr" bIns="34275" lIns="68575" spcFirstLastPara="1" rIns="68575" wrap="square" tIns="34275">
            <a:noAutofit/>
          </a:bodyPr>
          <a:lstStyle/>
          <a:p>
            <a:pPr indent="0" lvl="0" marL="0" marR="0" rtl="0" algn="l">
              <a:lnSpc>
                <a:spcPct val="130000"/>
              </a:lnSpc>
              <a:spcBef>
                <a:spcPts val="0"/>
              </a:spcBef>
              <a:spcAft>
                <a:spcPts val="0"/>
              </a:spcAft>
              <a:buClr>
                <a:srgbClr val="000000"/>
              </a:buClr>
              <a:buSzPts val="1100"/>
              <a:buFont typeface="Arial"/>
              <a:buNone/>
            </a:pPr>
            <a:r>
              <a:rPr b="1" lang="en" sz="1500">
                <a:solidFill>
                  <a:schemeClr val="accent1"/>
                </a:solidFill>
              </a:rPr>
              <a:t>Tokenizer allows us to vectorize text corpus by turning each text into a sequence integers.</a:t>
            </a:r>
            <a:endParaRPr b="1" i="0" sz="1500" u="none" cap="none" strike="noStrike">
              <a:solidFill>
                <a:schemeClr val="accent1"/>
              </a:solidFill>
            </a:endParaRPr>
          </a:p>
        </p:txBody>
      </p:sp>
      <p:cxnSp>
        <p:nvCxnSpPr>
          <p:cNvPr id="496" name="Google Shape;496;p31"/>
          <p:cNvCxnSpPr/>
          <p:nvPr/>
        </p:nvCxnSpPr>
        <p:spPr>
          <a:xfrm rot="10800000">
            <a:off x="2812962" y="1064937"/>
            <a:ext cx="0" cy="497925"/>
          </a:xfrm>
          <a:prstGeom prst="straightConnector1">
            <a:avLst/>
          </a:prstGeom>
          <a:noFill/>
          <a:ln cap="flat" cmpd="sng" w="41275">
            <a:solidFill>
              <a:srgbClr val="FBDEB6"/>
            </a:solidFill>
            <a:prstDash val="solid"/>
            <a:miter lim="800000"/>
            <a:headEnd len="sm" w="sm" type="none"/>
            <a:tailEnd len="sm" w="sm" type="none"/>
          </a:ln>
        </p:spPr>
      </p:cxnSp>
      <p:sp>
        <p:nvSpPr>
          <p:cNvPr id="497" name="Google Shape;497;p31"/>
          <p:cNvSpPr/>
          <p:nvPr/>
        </p:nvSpPr>
        <p:spPr>
          <a:xfrm>
            <a:off x="3235200" y="2338359"/>
            <a:ext cx="4027950" cy="67905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1100"/>
              <a:buFont typeface="Arial"/>
              <a:buNone/>
            </a:pPr>
            <a:r>
              <a:rPr b="1" lang="en" sz="1500">
                <a:solidFill>
                  <a:schemeClr val="accent1"/>
                </a:solidFill>
              </a:rPr>
              <a:t>Sentence:</a:t>
            </a:r>
            <a:endParaRPr b="1" sz="1500">
              <a:solidFill>
                <a:schemeClr val="accent1"/>
              </a:solidFill>
            </a:endParaRPr>
          </a:p>
          <a:p>
            <a:pPr indent="0" lvl="0" marL="0" marR="0" rtl="0" algn="l">
              <a:lnSpc>
                <a:spcPct val="130000"/>
              </a:lnSpc>
              <a:spcBef>
                <a:spcPts val="0"/>
              </a:spcBef>
              <a:spcAft>
                <a:spcPts val="0"/>
              </a:spcAft>
              <a:buClr>
                <a:srgbClr val="000000"/>
              </a:buClr>
              <a:buSzPts val="1100"/>
              <a:buFont typeface="Arial"/>
              <a:buNone/>
            </a:pPr>
            <a:r>
              <a:rPr b="1" lang="en" sz="1500">
                <a:solidFill>
                  <a:schemeClr val="accent1"/>
                </a:solidFill>
              </a:rPr>
              <a:t>“Budget fight looms republicans flip…”</a:t>
            </a:r>
            <a:endParaRPr b="1" sz="1500">
              <a:solidFill>
                <a:schemeClr val="accent1"/>
              </a:solidFill>
            </a:endParaRPr>
          </a:p>
          <a:p>
            <a:pPr indent="0" lvl="0" marL="0" marR="0" rtl="0" algn="l">
              <a:lnSpc>
                <a:spcPct val="130000"/>
              </a:lnSpc>
              <a:spcBef>
                <a:spcPts val="0"/>
              </a:spcBef>
              <a:spcAft>
                <a:spcPts val="0"/>
              </a:spcAft>
              <a:buClr>
                <a:srgbClr val="000000"/>
              </a:buClr>
              <a:buSzPts val="1100"/>
              <a:buFont typeface="Arial"/>
              <a:buNone/>
            </a:pPr>
            <a:r>
              <a:t/>
            </a:r>
            <a:endParaRPr sz="1100">
              <a:solidFill>
                <a:srgbClr val="A5A5A5"/>
              </a:solidFill>
            </a:endParaRPr>
          </a:p>
        </p:txBody>
      </p:sp>
      <p:cxnSp>
        <p:nvCxnSpPr>
          <p:cNvPr id="498" name="Google Shape;498;p31"/>
          <p:cNvCxnSpPr/>
          <p:nvPr/>
        </p:nvCxnSpPr>
        <p:spPr>
          <a:xfrm rot="10800000">
            <a:off x="3157014" y="2444875"/>
            <a:ext cx="0" cy="497925"/>
          </a:xfrm>
          <a:prstGeom prst="straightConnector1">
            <a:avLst/>
          </a:prstGeom>
          <a:noFill/>
          <a:ln cap="flat" cmpd="sng" w="41275">
            <a:solidFill>
              <a:srgbClr val="FBDEB6"/>
            </a:solidFill>
            <a:prstDash val="solid"/>
            <a:miter lim="800000"/>
            <a:headEnd len="sm" w="sm" type="none"/>
            <a:tailEnd len="sm" w="sm" type="none"/>
          </a:ln>
        </p:spPr>
      </p:cxnSp>
      <p:sp>
        <p:nvSpPr>
          <p:cNvPr id="499" name="Google Shape;499;p31"/>
          <p:cNvSpPr/>
          <p:nvPr/>
        </p:nvSpPr>
        <p:spPr>
          <a:xfrm>
            <a:off x="3544798" y="3739519"/>
            <a:ext cx="3849300" cy="67905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1100"/>
              <a:buFont typeface="Arial"/>
              <a:buNone/>
            </a:pPr>
            <a:r>
              <a:rPr b="1" lang="en" sz="1600">
                <a:solidFill>
                  <a:schemeClr val="accent1"/>
                </a:solidFill>
              </a:rPr>
              <a:t>Tokens:</a:t>
            </a:r>
            <a:endParaRPr b="1" sz="1600">
              <a:solidFill>
                <a:schemeClr val="accent1"/>
              </a:solidFill>
            </a:endParaRPr>
          </a:p>
          <a:p>
            <a:pPr indent="0" lvl="0" marL="0" marR="0" rtl="0" algn="l">
              <a:lnSpc>
                <a:spcPct val="130000"/>
              </a:lnSpc>
              <a:spcBef>
                <a:spcPts val="0"/>
              </a:spcBef>
              <a:spcAft>
                <a:spcPts val="0"/>
              </a:spcAft>
              <a:buClr>
                <a:srgbClr val="000000"/>
              </a:buClr>
              <a:buSzPts val="1100"/>
              <a:buFont typeface="Arial"/>
              <a:buNone/>
            </a:pPr>
            <a:r>
              <a:rPr b="1" lang="en" sz="1600">
                <a:solidFill>
                  <a:schemeClr val="accent1"/>
                </a:solidFill>
              </a:rPr>
              <a:t>[3138, 3581, 3895, 27, 5354…”</a:t>
            </a:r>
            <a:endParaRPr b="1" sz="1600">
              <a:solidFill>
                <a:schemeClr val="accent1"/>
              </a:solidFill>
            </a:endParaRPr>
          </a:p>
          <a:p>
            <a:pPr indent="0" lvl="0" marL="0" marR="0" rtl="0" algn="l">
              <a:lnSpc>
                <a:spcPct val="130000"/>
              </a:lnSpc>
              <a:spcBef>
                <a:spcPts val="0"/>
              </a:spcBef>
              <a:spcAft>
                <a:spcPts val="0"/>
              </a:spcAft>
              <a:buClr>
                <a:srgbClr val="000000"/>
              </a:buClr>
              <a:buSzPts val="1100"/>
              <a:buFont typeface="Arial"/>
              <a:buNone/>
            </a:pPr>
            <a:r>
              <a:t/>
            </a:r>
            <a:endParaRPr sz="1300">
              <a:solidFill>
                <a:srgbClr val="A5A5A5"/>
              </a:solidFill>
            </a:endParaRPr>
          </a:p>
        </p:txBody>
      </p:sp>
      <p:cxnSp>
        <p:nvCxnSpPr>
          <p:cNvPr id="500" name="Google Shape;500;p31"/>
          <p:cNvCxnSpPr/>
          <p:nvPr/>
        </p:nvCxnSpPr>
        <p:spPr>
          <a:xfrm rot="10800000">
            <a:off x="3466613" y="3846036"/>
            <a:ext cx="0" cy="497925"/>
          </a:xfrm>
          <a:prstGeom prst="straightConnector1">
            <a:avLst/>
          </a:prstGeom>
          <a:noFill/>
          <a:ln cap="flat" cmpd="sng" w="41275">
            <a:solidFill>
              <a:srgbClr val="FBDEB6"/>
            </a:solidFill>
            <a:prstDash val="solid"/>
            <a:miter lim="800000"/>
            <a:headEnd len="sm" w="sm" type="none"/>
            <a:tailEnd len="sm" w="sm" type="none"/>
          </a:ln>
        </p:spPr>
      </p:cxnSp>
      <p:pic>
        <p:nvPicPr>
          <p:cNvPr id="501" name="Google Shape;501;p31"/>
          <p:cNvPicPr preferRelativeResize="0"/>
          <p:nvPr/>
        </p:nvPicPr>
        <p:blipFill rotWithShape="1">
          <a:blip r:embed="rId3">
            <a:alphaModFix/>
          </a:blip>
          <a:srcRect b="0" l="0" r="0" t="0"/>
          <a:stretch/>
        </p:blipFill>
        <p:spPr>
          <a:xfrm>
            <a:off x="1338240" y="2057609"/>
            <a:ext cx="1740600" cy="1160400"/>
          </a:xfrm>
          <a:prstGeom prst="rect">
            <a:avLst/>
          </a:prstGeom>
          <a:noFill/>
          <a:ln>
            <a:noFill/>
          </a:ln>
        </p:spPr>
      </p:pic>
      <p:grpSp>
        <p:nvGrpSpPr>
          <p:cNvPr id="502" name="Google Shape;502;p31"/>
          <p:cNvGrpSpPr/>
          <p:nvPr/>
        </p:nvGrpSpPr>
        <p:grpSpPr>
          <a:xfrm>
            <a:off x="3122258" y="89650"/>
            <a:ext cx="5574932" cy="430509"/>
            <a:chOff x="3122258" y="89650"/>
            <a:chExt cx="5574932" cy="430509"/>
          </a:xfrm>
        </p:grpSpPr>
        <p:sp>
          <p:nvSpPr>
            <p:cNvPr id="503" name="Google Shape;503;p31"/>
            <p:cNvSpPr/>
            <p:nvPr/>
          </p:nvSpPr>
          <p:spPr>
            <a:xfrm>
              <a:off x="3122258" y="319704"/>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04" name="Google Shape;504;p31"/>
            <p:cNvSpPr/>
            <p:nvPr/>
          </p:nvSpPr>
          <p:spPr>
            <a:xfrm>
              <a:off x="3403160" y="31015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05" name="Google Shape;505;p31"/>
            <p:cNvSpPr/>
            <p:nvPr/>
          </p:nvSpPr>
          <p:spPr>
            <a:xfrm>
              <a:off x="8506990" y="319703"/>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06" name="Google Shape;506;p31"/>
            <p:cNvSpPr/>
            <p:nvPr/>
          </p:nvSpPr>
          <p:spPr>
            <a:xfrm>
              <a:off x="8136970" y="31010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07" name="Google Shape;507;p31"/>
            <p:cNvSpPr/>
            <p:nvPr/>
          </p:nvSpPr>
          <p:spPr>
            <a:xfrm>
              <a:off x="3698426" y="89650"/>
              <a:ext cx="44226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3000">
                  <a:solidFill>
                    <a:srgbClr val="348899"/>
                  </a:solidFill>
                </a:rPr>
                <a:t>Tokenizer</a:t>
              </a:r>
              <a:endParaRPr b="1" sz="2300"/>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grpSp>
        <p:nvGrpSpPr>
          <p:cNvPr id="513" name="Google Shape;513;p32"/>
          <p:cNvGrpSpPr/>
          <p:nvPr/>
        </p:nvGrpSpPr>
        <p:grpSpPr>
          <a:xfrm>
            <a:off x="2353327" y="269800"/>
            <a:ext cx="4115915" cy="558900"/>
            <a:chOff x="2153025" y="54350"/>
            <a:chExt cx="6042154" cy="558900"/>
          </a:xfrm>
        </p:grpSpPr>
        <p:cxnSp>
          <p:nvCxnSpPr>
            <p:cNvPr id="514" name="Google Shape;514;p32"/>
            <p:cNvCxnSpPr/>
            <p:nvPr/>
          </p:nvCxnSpPr>
          <p:spPr>
            <a:xfrm rot="10800000">
              <a:off x="2217378" y="347792"/>
              <a:ext cx="59778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515" name="Google Shape;515;p32"/>
            <p:cNvSpPr/>
            <p:nvPr/>
          </p:nvSpPr>
          <p:spPr>
            <a:xfrm>
              <a:off x="2153025" y="54350"/>
              <a:ext cx="5977800" cy="558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lang="en" sz="1300">
                  <a:solidFill>
                    <a:srgbClr val="348899"/>
                  </a:solidFill>
                </a:rPr>
                <a:t>Tokenize</a:t>
              </a:r>
              <a:r>
                <a:rPr b="1" lang="en" sz="1300">
                  <a:solidFill>
                    <a:srgbClr val="348899"/>
                  </a:solidFill>
                </a:rPr>
                <a:t> training data into vectors and padding</a:t>
              </a:r>
              <a:endParaRPr b="1" i="0" sz="1300" u="none" cap="none" strike="noStrike">
                <a:solidFill>
                  <a:srgbClr val="348899"/>
                </a:solidFill>
              </a:endParaRPr>
            </a:p>
          </p:txBody>
        </p:sp>
      </p:grpSp>
      <p:pic>
        <p:nvPicPr>
          <p:cNvPr id="516" name="Google Shape;516;p32"/>
          <p:cNvPicPr preferRelativeResize="0"/>
          <p:nvPr/>
        </p:nvPicPr>
        <p:blipFill>
          <a:blip r:embed="rId3">
            <a:alphaModFix/>
          </a:blip>
          <a:stretch>
            <a:fillRect/>
          </a:stretch>
        </p:blipFill>
        <p:spPr>
          <a:xfrm>
            <a:off x="442150" y="680550"/>
            <a:ext cx="3725401" cy="1482225"/>
          </a:xfrm>
          <a:prstGeom prst="rect">
            <a:avLst/>
          </a:prstGeom>
          <a:noFill/>
          <a:ln>
            <a:noFill/>
          </a:ln>
        </p:spPr>
      </p:pic>
      <p:sp>
        <p:nvSpPr>
          <p:cNvPr id="517" name="Google Shape;517;p32"/>
          <p:cNvSpPr/>
          <p:nvPr/>
        </p:nvSpPr>
        <p:spPr>
          <a:xfrm>
            <a:off x="4167548" y="3229825"/>
            <a:ext cx="764100" cy="4851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32"/>
          <p:cNvPicPr preferRelativeResize="0"/>
          <p:nvPr/>
        </p:nvPicPr>
        <p:blipFill>
          <a:blip r:embed="rId4">
            <a:alphaModFix/>
          </a:blip>
          <a:stretch>
            <a:fillRect/>
          </a:stretch>
        </p:blipFill>
        <p:spPr>
          <a:xfrm>
            <a:off x="4167550" y="961625"/>
            <a:ext cx="4819151" cy="920075"/>
          </a:xfrm>
          <a:prstGeom prst="rect">
            <a:avLst/>
          </a:prstGeom>
          <a:noFill/>
          <a:ln>
            <a:noFill/>
          </a:ln>
        </p:spPr>
      </p:pic>
      <p:pic>
        <p:nvPicPr>
          <p:cNvPr id="519" name="Google Shape;519;p32"/>
          <p:cNvPicPr preferRelativeResize="0"/>
          <p:nvPr/>
        </p:nvPicPr>
        <p:blipFill>
          <a:blip r:embed="rId5">
            <a:alphaModFix/>
          </a:blip>
          <a:stretch>
            <a:fillRect/>
          </a:stretch>
        </p:blipFill>
        <p:spPr>
          <a:xfrm>
            <a:off x="740238" y="2315175"/>
            <a:ext cx="3129224" cy="2675925"/>
          </a:xfrm>
          <a:prstGeom prst="rect">
            <a:avLst/>
          </a:prstGeom>
          <a:noFill/>
          <a:ln>
            <a:noFill/>
          </a:ln>
        </p:spPr>
      </p:pic>
      <p:pic>
        <p:nvPicPr>
          <p:cNvPr id="520" name="Google Shape;520;p32"/>
          <p:cNvPicPr preferRelativeResize="0"/>
          <p:nvPr/>
        </p:nvPicPr>
        <p:blipFill>
          <a:blip r:embed="rId6">
            <a:alphaModFix/>
          </a:blip>
          <a:stretch>
            <a:fillRect/>
          </a:stretch>
        </p:blipFill>
        <p:spPr>
          <a:xfrm>
            <a:off x="5229750" y="2255425"/>
            <a:ext cx="3725401" cy="279542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grpSp>
        <p:nvGrpSpPr>
          <p:cNvPr id="525" name="Google Shape;525;p33"/>
          <p:cNvGrpSpPr/>
          <p:nvPr/>
        </p:nvGrpSpPr>
        <p:grpSpPr>
          <a:xfrm>
            <a:off x="3122258" y="89650"/>
            <a:ext cx="5574932" cy="430509"/>
            <a:chOff x="3122258" y="89650"/>
            <a:chExt cx="5574932" cy="430509"/>
          </a:xfrm>
        </p:grpSpPr>
        <p:sp>
          <p:nvSpPr>
            <p:cNvPr id="526" name="Google Shape;526;p33"/>
            <p:cNvSpPr/>
            <p:nvPr/>
          </p:nvSpPr>
          <p:spPr>
            <a:xfrm>
              <a:off x="3122258" y="319704"/>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27" name="Google Shape;527;p33"/>
            <p:cNvSpPr/>
            <p:nvPr/>
          </p:nvSpPr>
          <p:spPr>
            <a:xfrm>
              <a:off x="3403160" y="31015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28" name="Google Shape;528;p33"/>
            <p:cNvSpPr/>
            <p:nvPr/>
          </p:nvSpPr>
          <p:spPr>
            <a:xfrm>
              <a:off x="8506990" y="319703"/>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29" name="Google Shape;529;p33"/>
            <p:cNvSpPr/>
            <p:nvPr/>
          </p:nvSpPr>
          <p:spPr>
            <a:xfrm>
              <a:off x="8136970" y="31010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30" name="Google Shape;530;p33"/>
            <p:cNvSpPr/>
            <p:nvPr/>
          </p:nvSpPr>
          <p:spPr>
            <a:xfrm>
              <a:off x="3698426" y="89650"/>
              <a:ext cx="44226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100">
                  <a:solidFill>
                    <a:srgbClr val="348899"/>
                  </a:solidFill>
                </a:rPr>
                <a:t>Recurrent Neural Networks(RNN)</a:t>
              </a:r>
              <a:endParaRPr b="1"/>
            </a:p>
          </p:txBody>
        </p:sp>
      </p:grpSp>
      <p:sp>
        <p:nvSpPr>
          <p:cNvPr id="531" name="Google Shape;531;p33"/>
          <p:cNvSpPr/>
          <p:nvPr/>
        </p:nvSpPr>
        <p:spPr>
          <a:xfrm>
            <a:off x="2192075" y="750250"/>
            <a:ext cx="6777600" cy="469200"/>
          </a:xfrm>
          <a:prstGeom prst="rect">
            <a:avLst/>
          </a:prstGeom>
          <a:noFill/>
          <a:ln>
            <a:noFill/>
          </a:ln>
        </p:spPr>
        <p:txBody>
          <a:bodyPr anchorCtr="0" anchor="t" bIns="34275" lIns="68575" spcFirstLastPara="1" rIns="68575" wrap="square" tIns="34275">
            <a:noAutofit/>
          </a:bodyPr>
          <a:lstStyle/>
          <a:p>
            <a:pPr indent="-323850" lvl="0" marL="457200" marR="0" rtl="0" algn="l">
              <a:lnSpc>
                <a:spcPct val="130000"/>
              </a:lnSpc>
              <a:spcBef>
                <a:spcPts val="0"/>
              </a:spcBef>
              <a:spcAft>
                <a:spcPts val="0"/>
              </a:spcAft>
              <a:buClr>
                <a:srgbClr val="7F7F7F"/>
              </a:buClr>
              <a:buSzPts val="1500"/>
              <a:buChar char="●"/>
            </a:pPr>
            <a:r>
              <a:rPr b="1" lang="en" sz="1500">
                <a:solidFill>
                  <a:srgbClr val="7F7F7F"/>
                </a:solidFill>
              </a:rPr>
              <a:t>A RNN is a type of ANN that is designed to take temporal dimension into consideration by having a memory (internal state) (feedback loop).</a:t>
            </a:r>
            <a:endParaRPr b="1" sz="1500">
              <a:solidFill>
                <a:srgbClr val="7F7F7F"/>
              </a:solidFill>
            </a:endParaRPr>
          </a:p>
        </p:txBody>
      </p:sp>
      <p:pic>
        <p:nvPicPr>
          <p:cNvPr id="532" name="Google Shape;532;p33"/>
          <p:cNvPicPr preferRelativeResize="0"/>
          <p:nvPr/>
        </p:nvPicPr>
        <p:blipFill rotWithShape="1">
          <a:blip r:embed="rId3">
            <a:alphaModFix/>
          </a:blip>
          <a:srcRect b="0" l="0" r="0" t="0"/>
          <a:stretch/>
        </p:blipFill>
        <p:spPr>
          <a:xfrm>
            <a:off x="1543115" y="645266"/>
            <a:ext cx="624466" cy="596989"/>
          </a:xfrm>
          <a:prstGeom prst="rect">
            <a:avLst/>
          </a:prstGeom>
          <a:noFill/>
          <a:ln>
            <a:noFill/>
          </a:ln>
        </p:spPr>
      </p:pic>
      <p:pic>
        <p:nvPicPr>
          <p:cNvPr id="533" name="Google Shape;533;p33"/>
          <p:cNvPicPr preferRelativeResize="0"/>
          <p:nvPr/>
        </p:nvPicPr>
        <p:blipFill>
          <a:blip r:embed="rId4">
            <a:alphaModFix/>
          </a:blip>
          <a:stretch>
            <a:fillRect/>
          </a:stretch>
        </p:blipFill>
        <p:spPr>
          <a:xfrm>
            <a:off x="1007226" y="1700150"/>
            <a:ext cx="4447500" cy="32894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grpSp>
        <p:nvGrpSpPr>
          <p:cNvPr id="214" name="Google Shape;214;p16"/>
          <p:cNvGrpSpPr/>
          <p:nvPr/>
        </p:nvGrpSpPr>
        <p:grpSpPr>
          <a:xfrm>
            <a:off x="0" y="-99475"/>
            <a:ext cx="3220517" cy="5270373"/>
            <a:chOff x="0" y="0"/>
            <a:chExt cx="3429000" cy="6858000"/>
          </a:xfrm>
        </p:grpSpPr>
        <p:sp>
          <p:nvSpPr>
            <p:cNvPr id="215" name="Google Shape;215;p16"/>
            <p:cNvSpPr/>
            <p:nvPr/>
          </p:nvSpPr>
          <p:spPr>
            <a:xfrm>
              <a:off x="0" y="0"/>
              <a:ext cx="3429000" cy="6858000"/>
            </a:xfrm>
            <a:custGeom>
              <a:rect b="b" l="l" r="r" t="t"/>
              <a:pathLst>
                <a:path extrusionOk="0" h="6858000" w="342900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8ECE3"/>
                </a:solidFill>
                <a:latin typeface="Arial"/>
                <a:ea typeface="Arial"/>
                <a:cs typeface="Arial"/>
                <a:sym typeface="Arial"/>
              </a:endParaRPr>
            </a:p>
          </p:txBody>
        </p:sp>
        <p:sp>
          <p:nvSpPr>
            <p:cNvPr id="216" name="Google Shape;216;p16"/>
            <p:cNvSpPr/>
            <p:nvPr/>
          </p:nvSpPr>
          <p:spPr>
            <a:xfrm>
              <a:off x="0" y="404037"/>
              <a:ext cx="3026093" cy="6052185"/>
            </a:xfrm>
            <a:custGeom>
              <a:rect b="b" l="l" r="r" t="t"/>
              <a:pathLst>
                <a:path extrusionOk="0" h="6858000" w="342900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8ECE3"/>
                </a:solidFill>
                <a:latin typeface="Arial"/>
                <a:ea typeface="Arial"/>
                <a:cs typeface="Arial"/>
                <a:sym typeface="Arial"/>
              </a:endParaRPr>
            </a:p>
          </p:txBody>
        </p:sp>
        <p:sp>
          <p:nvSpPr>
            <p:cNvPr id="217" name="Google Shape;217;p16"/>
            <p:cNvSpPr/>
            <p:nvPr/>
          </p:nvSpPr>
          <p:spPr>
            <a:xfrm>
              <a:off x="0" y="887819"/>
              <a:ext cx="2537460" cy="5074920"/>
            </a:xfrm>
            <a:custGeom>
              <a:rect b="b" l="l" r="r" t="t"/>
              <a:pathLst>
                <a:path extrusionOk="0" h="6858000" w="3429000">
                  <a:moveTo>
                    <a:pt x="0" y="0"/>
                  </a:moveTo>
                  <a:cubicBezTo>
                    <a:pt x="1893784" y="0"/>
                    <a:pt x="3429000" y="1535216"/>
                    <a:pt x="3429000" y="3429000"/>
                  </a:cubicBezTo>
                  <a:cubicBezTo>
                    <a:pt x="3429000" y="5322784"/>
                    <a:pt x="1893784" y="6858000"/>
                    <a:pt x="0" y="6858000"/>
                  </a:cubicBezTo>
                  <a:close/>
                </a:path>
              </a:pathLst>
            </a:custGeom>
            <a:solidFill>
              <a:srgbClr val="348899">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C8ECE3"/>
                </a:solidFill>
                <a:latin typeface="Arial"/>
                <a:ea typeface="Arial"/>
                <a:cs typeface="Arial"/>
                <a:sym typeface="Arial"/>
              </a:endParaRPr>
            </a:p>
          </p:txBody>
        </p:sp>
      </p:grpSp>
      <p:sp>
        <p:nvSpPr>
          <p:cNvPr id="218" name="Google Shape;218;p16"/>
          <p:cNvSpPr/>
          <p:nvPr/>
        </p:nvSpPr>
        <p:spPr>
          <a:xfrm>
            <a:off x="0" y="2146525"/>
            <a:ext cx="2688600" cy="992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48899"/>
              </a:buClr>
              <a:buSzPts val="5400"/>
              <a:buFont typeface="Arial"/>
              <a:buNone/>
            </a:pPr>
            <a:r>
              <a:rPr b="1" lang="en" sz="3600">
                <a:solidFill>
                  <a:srgbClr val="348899"/>
                </a:solidFill>
              </a:rPr>
              <a:t>AGENDA</a:t>
            </a:r>
            <a:endParaRPr b="1" i="0" sz="3600" u="none" cap="none" strike="noStrike">
              <a:solidFill>
                <a:srgbClr val="348899"/>
              </a:solidFill>
            </a:endParaRPr>
          </a:p>
        </p:txBody>
      </p:sp>
      <p:sp>
        <p:nvSpPr>
          <p:cNvPr id="219" name="Google Shape;219;p16"/>
          <p:cNvSpPr/>
          <p:nvPr/>
        </p:nvSpPr>
        <p:spPr>
          <a:xfrm>
            <a:off x="3819220" y="77143"/>
            <a:ext cx="533700" cy="520500"/>
          </a:xfrm>
          <a:prstGeom prst="ellipse">
            <a:avLst/>
          </a:prstGeom>
          <a:noFill/>
          <a:ln cap="flat" cmpd="sng" w="50800">
            <a:solidFill>
              <a:srgbClr val="348899">
                <a:alpha val="4275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 sz="2800" u="none" cap="none" strike="noStrike">
                <a:solidFill>
                  <a:srgbClr val="348899"/>
                </a:solidFill>
                <a:latin typeface="Arial"/>
                <a:ea typeface="Arial"/>
                <a:cs typeface="Arial"/>
                <a:sym typeface="Arial"/>
              </a:rPr>
              <a:t>1</a:t>
            </a:r>
            <a:endParaRPr b="0" i="0" sz="2800" u="none" cap="none" strike="noStrike">
              <a:solidFill>
                <a:srgbClr val="348899"/>
              </a:solidFill>
              <a:latin typeface="Arial"/>
              <a:ea typeface="Arial"/>
              <a:cs typeface="Arial"/>
              <a:sym typeface="Arial"/>
            </a:endParaRPr>
          </a:p>
        </p:txBody>
      </p:sp>
      <p:sp>
        <p:nvSpPr>
          <p:cNvPr id="220" name="Google Shape;220;p16"/>
          <p:cNvSpPr/>
          <p:nvPr/>
        </p:nvSpPr>
        <p:spPr>
          <a:xfrm>
            <a:off x="3819220" y="694268"/>
            <a:ext cx="533700" cy="520500"/>
          </a:xfrm>
          <a:prstGeom prst="ellipse">
            <a:avLst/>
          </a:prstGeom>
          <a:noFill/>
          <a:ln cap="flat" cmpd="sng" w="50800">
            <a:solidFill>
              <a:srgbClr val="348899">
                <a:alpha val="4275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800">
                <a:solidFill>
                  <a:srgbClr val="348899"/>
                </a:solidFill>
              </a:rPr>
              <a:t>2</a:t>
            </a:r>
            <a:endParaRPr b="0" i="0" sz="2800" u="none" cap="none" strike="noStrike">
              <a:solidFill>
                <a:srgbClr val="348899"/>
              </a:solidFill>
              <a:latin typeface="Arial"/>
              <a:ea typeface="Arial"/>
              <a:cs typeface="Arial"/>
              <a:sym typeface="Arial"/>
            </a:endParaRPr>
          </a:p>
        </p:txBody>
      </p:sp>
      <p:sp>
        <p:nvSpPr>
          <p:cNvPr id="221" name="Google Shape;221;p16"/>
          <p:cNvSpPr/>
          <p:nvPr/>
        </p:nvSpPr>
        <p:spPr>
          <a:xfrm>
            <a:off x="3819220" y="1325306"/>
            <a:ext cx="533700" cy="520500"/>
          </a:xfrm>
          <a:prstGeom prst="ellipse">
            <a:avLst/>
          </a:prstGeom>
          <a:noFill/>
          <a:ln cap="flat" cmpd="sng" w="50800">
            <a:solidFill>
              <a:srgbClr val="348899">
                <a:alpha val="4275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800">
                <a:solidFill>
                  <a:srgbClr val="348899"/>
                </a:solidFill>
              </a:rPr>
              <a:t>3</a:t>
            </a:r>
            <a:endParaRPr b="0" i="0" sz="2800" u="none" cap="none" strike="noStrike">
              <a:solidFill>
                <a:srgbClr val="348899"/>
              </a:solidFill>
              <a:latin typeface="Arial"/>
              <a:ea typeface="Arial"/>
              <a:cs typeface="Arial"/>
              <a:sym typeface="Arial"/>
            </a:endParaRPr>
          </a:p>
        </p:txBody>
      </p:sp>
      <p:sp>
        <p:nvSpPr>
          <p:cNvPr id="222" name="Google Shape;222;p16"/>
          <p:cNvSpPr/>
          <p:nvPr/>
        </p:nvSpPr>
        <p:spPr>
          <a:xfrm>
            <a:off x="3819220" y="1956318"/>
            <a:ext cx="533700" cy="520500"/>
          </a:xfrm>
          <a:prstGeom prst="ellipse">
            <a:avLst/>
          </a:prstGeom>
          <a:noFill/>
          <a:ln cap="flat" cmpd="sng" w="50800">
            <a:solidFill>
              <a:srgbClr val="348899">
                <a:alpha val="4275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800">
                <a:solidFill>
                  <a:srgbClr val="348899"/>
                </a:solidFill>
              </a:rPr>
              <a:t>4</a:t>
            </a:r>
            <a:endParaRPr b="0" i="0" sz="2800" u="none" cap="none" strike="noStrike">
              <a:solidFill>
                <a:srgbClr val="348899"/>
              </a:solidFill>
              <a:latin typeface="Arial"/>
              <a:ea typeface="Arial"/>
              <a:cs typeface="Arial"/>
              <a:sym typeface="Arial"/>
            </a:endParaRPr>
          </a:p>
        </p:txBody>
      </p:sp>
      <p:sp>
        <p:nvSpPr>
          <p:cNvPr id="223" name="Google Shape;223;p16"/>
          <p:cNvSpPr/>
          <p:nvPr/>
        </p:nvSpPr>
        <p:spPr>
          <a:xfrm>
            <a:off x="3819231" y="3218368"/>
            <a:ext cx="533700" cy="520500"/>
          </a:xfrm>
          <a:prstGeom prst="ellipse">
            <a:avLst/>
          </a:prstGeom>
          <a:noFill/>
          <a:ln cap="flat" cmpd="sng" w="50800">
            <a:solidFill>
              <a:srgbClr val="348899">
                <a:alpha val="4275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800">
                <a:solidFill>
                  <a:srgbClr val="348899"/>
                </a:solidFill>
              </a:rPr>
              <a:t>6</a:t>
            </a:r>
            <a:endParaRPr b="0" i="0" sz="2800" u="none" cap="none" strike="noStrike">
              <a:solidFill>
                <a:srgbClr val="348899"/>
              </a:solidFill>
              <a:latin typeface="Arial"/>
              <a:ea typeface="Arial"/>
              <a:cs typeface="Arial"/>
              <a:sym typeface="Arial"/>
            </a:endParaRPr>
          </a:p>
        </p:txBody>
      </p:sp>
      <p:sp>
        <p:nvSpPr>
          <p:cNvPr id="224" name="Google Shape;224;p16"/>
          <p:cNvSpPr txBox="1"/>
          <p:nvPr/>
        </p:nvSpPr>
        <p:spPr>
          <a:xfrm>
            <a:off x="4572000" y="104950"/>
            <a:ext cx="31659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Font typeface="Arial"/>
              <a:buNone/>
            </a:pPr>
            <a:r>
              <a:rPr b="1" lang="en" sz="2000">
                <a:solidFill>
                  <a:srgbClr val="348899"/>
                </a:solidFill>
              </a:rPr>
              <a:t>Project Introduction</a:t>
            </a:r>
            <a:endParaRPr b="1" sz="2000">
              <a:solidFill>
                <a:srgbClr val="3D85C6"/>
              </a:solidFill>
              <a:latin typeface="Roboto Condensed"/>
              <a:ea typeface="Roboto Condensed"/>
              <a:cs typeface="Roboto Condensed"/>
              <a:sym typeface="Roboto Condensed"/>
            </a:endParaRPr>
          </a:p>
        </p:txBody>
      </p:sp>
      <p:sp>
        <p:nvSpPr>
          <p:cNvPr id="225" name="Google Shape;225;p16"/>
          <p:cNvSpPr txBox="1"/>
          <p:nvPr/>
        </p:nvSpPr>
        <p:spPr>
          <a:xfrm>
            <a:off x="4572000" y="715113"/>
            <a:ext cx="31659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000">
                <a:solidFill>
                  <a:srgbClr val="348899"/>
                </a:solidFill>
              </a:rPr>
              <a:t>Project Objective</a:t>
            </a:r>
            <a:endParaRPr b="1" sz="2000">
              <a:solidFill>
                <a:srgbClr val="3D85C6"/>
              </a:solidFill>
              <a:latin typeface="Roboto Condensed"/>
              <a:ea typeface="Roboto Condensed"/>
              <a:cs typeface="Roboto Condensed"/>
              <a:sym typeface="Roboto Condensed"/>
            </a:endParaRPr>
          </a:p>
        </p:txBody>
      </p:sp>
      <p:sp>
        <p:nvSpPr>
          <p:cNvPr id="226" name="Google Shape;226;p16"/>
          <p:cNvSpPr txBox="1"/>
          <p:nvPr/>
        </p:nvSpPr>
        <p:spPr>
          <a:xfrm>
            <a:off x="4572000" y="1339200"/>
            <a:ext cx="31659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000">
                <a:solidFill>
                  <a:srgbClr val="348899"/>
                </a:solidFill>
              </a:rPr>
              <a:t>Dataset Characteristics</a:t>
            </a:r>
            <a:endParaRPr b="1" sz="2000">
              <a:solidFill>
                <a:srgbClr val="3D85C6"/>
              </a:solidFill>
              <a:latin typeface="Roboto Condensed"/>
              <a:ea typeface="Roboto Condensed"/>
              <a:cs typeface="Roboto Condensed"/>
              <a:sym typeface="Roboto Condensed"/>
            </a:endParaRPr>
          </a:p>
          <a:p>
            <a:pPr indent="0" lvl="0" marL="0" rtl="0" algn="just">
              <a:spcBef>
                <a:spcPts val="0"/>
              </a:spcBef>
              <a:spcAft>
                <a:spcPts val="0"/>
              </a:spcAft>
              <a:buNone/>
            </a:pPr>
            <a:r>
              <a:t/>
            </a:r>
            <a:endParaRPr b="1" sz="2000">
              <a:solidFill>
                <a:srgbClr val="348899"/>
              </a:solidFill>
            </a:endParaRPr>
          </a:p>
        </p:txBody>
      </p:sp>
      <p:sp>
        <p:nvSpPr>
          <p:cNvPr id="227" name="Google Shape;227;p16"/>
          <p:cNvSpPr txBox="1"/>
          <p:nvPr/>
        </p:nvSpPr>
        <p:spPr>
          <a:xfrm>
            <a:off x="4572000" y="1956325"/>
            <a:ext cx="4249500" cy="800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rgbClr val="000000"/>
              </a:buClr>
              <a:buFont typeface="Arial"/>
              <a:buNone/>
            </a:pPr>
            <a:r>
              <a:rPr b="1" lang="en" sz="2000">
                <a:solidFill>
                  <a:srgbClr val="348899"/>
                </a:solidFill>
              </a:rPr>
              <a:t>Data Preparation and Cleaning</a:t>
            </a:r>
            <a:endParaRPr b="1" sz="2000"/>
          </a:p>
          <a:p>
            <a:pPr indent="0" lvl="0" marL="0" rtl="0" algn="just">
              <a:spcBef>
                <a:spcPts val="0"/>
              </a:spcBef>
              <a:spcAft>
                <a:spcPts val="0"/>
              </a:spcAft>
              <a:buNone/>
            </a:pPr>
            <a:r>
              <a:t/>
            </a:r>
            <a:endParaRPr b="1" sz="2000">
              <a:solidFill>
                <a:srgbClr val="348899"/>
              </a:solidFill>
            </a:endParaRPr>
          </a:p>
        </p:txBody>
      </p:sp>
      <p:sp>
        <p:nvSpPr>
          <p:cNvPr id="228" name="Google Shape;228;p16"/>
          <p:cNvSpPr txBox="1"/>
          <p:nvPr/>
        </p:nvSpPr>
        <p:spPr>
          <a:xfrm>
            <a:off x="4572000" y="3232275"/>
            <a:ext cx="31659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000">
                <a:solidFill>
                  <a:srgbClr val="348899"/>
                </a:solidFill>
              </a:rPr>
              <a:t>Testing and Evaluation</a:t>
            </a:r>
            <a:endParaRPr b="1" sz="2000">
              <a:solidFill>
                <a:srgbClr val="3D85C6"/>
              </a:solidFill>
              <a:latin typeface="Roboto Condensed"/>
              <a:ea typeface="Roboto Condensed"/>
              <a:cs typeface="Roboto Condensed"/>
              <a:sym typeface="Roboto Condensed"/>
            </a:endParaRPr>
          </a:p>
        </p:txBody>
      </p:sp>
      <p:sp>
        <p:nvSpPr>
          <p:cNvPr id="229" name="Google Shape;229;p16"/>
          <p:cNvSpPr/>
          <p:nvPr/>
        </p:nvSpPr>
        <p:spPr>
          <a:xfrm>
            <a:off x="3819231" y="2587343"/>
            <a:ext cx="533700" cy="520500"/>
          </a:xfrm>
          <a:prstGeom prst="ellipse">
            <a:avLst/>
          </a:prstGeom>
          <a:noFill/>
          <a:ln cap="flat" cmpd="sng" w="50800">
            <a:solidFill>
              <a:srgbClr val="348899">
                <a:alpha val="4275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800">
                <a:solidFill>
                  <a:srgbClr val="348899"/>
                </a:solidFill>
              </a:rPr>
              <a:t>5  </a:t>
            </a:r>
            <a:endParaRPr b="0" i="0" sz="2800" u="none" cap="none" strike="noStrike">
              <a:solidFill>
                <a:srgbClr val="348899"/>
              </a:solidFill>
              <a:latin typeface="Arial"/>
              <a:ea typeface="Arial"/>
              <a:cs typeface="Arial"/>
              <a:sym typeface="Arial"/>
            </a:endParaRPr>
          </a:p>
        </p:txBody>
      </p:sp>
      <p:sp>
        <p:nvSpPr>
          <p:cNvPr id="230" name="Google Shape;230;p16"/>
          <p:cNvSpPr txBox="1"/>
          <p:nvPr/>
        </p:nvSpPr>
        <p:spPr>
          <a:xfrm>
            <a:off x="4572000" y="2601300"/>
            <a:ext cx="38151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000">
                <a:solidFill>
                  <a:srgbClr val="348899"/>
                </a:solidFill>
              </a:rPr>
              <a:t>Data Processing and training</a:t>
            </a:r>
            <a:endParaRPr b="1" sz="2000">
              <a:solidFill>
                <a:srgbClr val="348899"/>
              </a:solidFill>
            </a:endParaRPr>
          </a:p>
        </p:txBody>
      </p:sp>
      <p:sp>
        <p:nvSpPr>
          <p:cNvPr id="231" name="Google Shape;231;p16"/>
          <p:cNvSpPr/>
          <p:nvPr/>
        </p:nvSpPr>
        <p:spPr>
          <a:xfrm>
            <a:off x="3819231" y="3849393"/>
            <a:ext cx="533700" cy="520500"/>
          </a:xfrm>
          <a:prstGeom prst="ellipse">
            <a:avLst/>
          </a:prstGeom>
          <a:noFill/>
          <a:ln cap="flat" cmpd="sng" w="50800">
            <a:solidFill>
              <a:srgbClr val="348899">
                <a:alpha val="4275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800">
                <a:solidFill>
                  <a:srgbClr val="348899"/>
                </a:solidFill>
              </a:rPr>
              <a:t>7</a:t>
            </a:r>
            <a:endParaRPr b="0" i="0" sz="2800" u="none" cap="none" strike="noStrike">
              <a:solidFill>
                <a:srgbClr val="348899"/>
              </a:solidFill>
              <a:latin typeface="Arial"/>
              <a:ea typeface="Arial"/>
              <a:cs typeface="Arial"/>
              <a:sym typeface="Arial"/>
            </a:endParaRPr>
          </a:p>
        </p:txBody>
      </p:sp>
      <p:sp>
        <p:nvSpPr>
          <p:cNvPr id="232" name="Google Shape;232;p16"/>
          <p:cNvSpPr txBox="1"/>
          <p:nvPr/>
        </p:nvSpPr>
        <p:spPr>
          <a:xfrm>
            <a:off x="4572000" y="3863275"/>
            <a:ext cx="31659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000">
                <a:solidFill>
                  <a:srgbClr val="348899"/>
                </a:solidFill>
              </a:rPr>
              <a:t>Ethic Issues</a:t>
            </a:r>
            <a:endParaRPr b="1" sz="2000">
              <a:solidFill>
                <a:srgbClr val="3D85C6"/>
              </a:solidFill>
              <a:latin typeface="Roboto Condensed"/>
              <a:ea typeface="Roboto Condensed"/>
              <a:cs typeface="Roboto Condensed"/>
              <a:sym typeface="Roboto Condensed"/>
            </a:endParaRPr>
          </a:p>
        </p:txBody>
      </p:sp>
      <p:sp>
        <p:nvSpPr>
          <p:cNvPr id="233" name="Google Shape;233;p16"/>
          <p:cNvSpPr/>
          <p:nvPr/>
        </p:nvSpPr>
        <p:spPr>
          <a:xfrm>
            <a:off x="3819231" y="4480418"/>
            <a:ext cx="533700" cy="520500"/>
          </a:xfrm>
          <a:prstGeom prst="ellipse">
            <a:avLst/>
          </a:prstGeom>
          <a:noFill/>
          <a:ln cap="flat" cmpd="sng" w="50800">
            <a:solidFill>
              <a:srgbClr val="348899">
                <a:alpha val="42750"/>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 sz="2800">
                <a:solidFill>
                  <a:srgbClr val="348899"/>
                </a:solidFill>
              </a:rPr>
              <a:t>8</a:t>
            </a:r>
            <a:endParaRPr b="0" i="0" sz="2800" u="none" cap="none" strike="noStrike">
              <a:solidFill>
                <a:srgbClr val="348899"/>
              </a:solidFill>
              <a:latin typeface="Arial"/>
              <a:ea typeface="Arial"/>
              <a:cs typeface="Arial"/>
              <a:sym typeface="Arial"/>
            </a:endParaRPr>
          </a:p>
        </p:txBody>
      </p:sp>
      <p:sp>
        <p:nvSpPr>
          <p:cNvPr id="234" name="Google Shape;234;p16"/>
          <p:cNvSpPr txBox="1"/>
          <p:nvPr/>
        </p:nvSpPr>
        <p:spPr>
          <a:xfrm>
            <a:off x="4572000" y="4494275"/>
            <a:ext cx="3165900" cy="492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en" sz="2000">
                <a:solidFill>
                  <a:srgbClr val="348899"/>
                </a:solidFill>
              </a:rPr>
              <a:t>Conclusion</a:t>
            </a:r>
            <a:endParaRPr b="1" sz="2000">
              <a:solidFill>
                <a:srgbClr val="3D85C6"/>
              </a:solidFill>
              <a:latin typeface="Roboto Condensed"/>
              <a:ea typeface="Roboto Condensed"/>
              <a:cs typeface="Roboto Condensed"/>
              <a:sym typeface="Roboto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grpSp>
        <p:nvGrpSpPr>
          <p:cNvPr id="538" name="Google Shape;538;p34"/>
          <p:cNvGrpSpPr/>
          <p:nvPr/>
        </p:nvGrpSpPr>
        <p:grpSpPr>
          <a:xfrm>
            <a:off x="3122258" y="89650"/>
            <a:ext cx="5574932" cy="430509"/>
            <a:chOff x="3122258" y="89650"/>
            <a:chExt cx="5574932" cy="430509"/>
          </a:xfrm>
        </p:grpSpPr>
        <p:sp>
          <p:nvSpPr>
            <p:cNvPr id="539" name="Google Shape;539;p34"/>
            <p:cNvSpPr/>
            <p:nvPr/>
          </p:nvSpPr>
          <p:spPr>
            <a:xfrm>
              <a:off x="3122258" y="319704"/>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40" name="Google Shape;540;p34"/>
            <p:cNvSpPr/>
            <p:nvPr/>
          </p:nvSpPr>
          <p:spPr>
            <a:xfrm>
              <a:off x="3403160" y="31015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41" name="Google Shape;541;p34"/>
            <p:cNvSpPr/>
            <p:nvPr/>
          </p:nvSpPr>
          <p:spPr>
            <a:xfrm>
              <a:off x="8506990" y="319703"/>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42" name="Google Shape;542;p34"/>
            <p:cNvSpPr/>
            <p:nvPr/>
          </p:nvSpPr>
          <p:spPr>
            <a:xfrm>
              <a:off x="8136970" y="31010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43" name="Google Shape;543;p34"/>
            <p:cNvSpPr/>
            <p:nvPr/>
          </p:nvSpPr>
          <p:spPr>
            <a:xfrm>
              <a:off x="3698426" y="89650"/>
              <a:ext cx="44226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100">
                  <a:solidFill>
                    <a:srgbClr val="348899"/>
                  </a:solidFill>
                </a:rPr>
                <a:t>Recurrent Neural Networks(RNN)</a:t>
              </a:r>
              <a:endParaRPr b="1"/>
            </a:p>
          </p:txBody>
        </p:sp>
      </p:grpSp>
      <p:sp>
        <p:nvSpPr>
          <p:cNvPr id="544" name="Google Shape;544;p34"/>
          <p:cNvSpPr/>
          <p:nvPr/>
        </p:nvSpPr>
        <p:spPr>
          <a:xfrm>
            <a:off x="1997250" y="750250"/>
            <a:ext cx="6777600" cy="3312000"/>
          </a:xfrm>
          <a:prstGeom prst="rect">
            <a:avLst/>
          </a:prstGeom>
          <a:noFill/>
          <a:ln>
            <a:noFill/>
          </a:ln>
        </p:spPr>
        <p:txBody>
          <a:bodyPr anchorCtr="0" anchor="t" bIns="34275" lIns="68575" spcFirstLastPara="1" rIns="68575" wrap="square" tIns="34275">
            <a:noAutofit/>
          </a:bodyPr>
          <a:lstStyle/>
          <a:p>
            <a:pPr indent="-323850" lvl="0" marL="457200" marR="0" rtl="0" algn="l">
              <a:lnSpc>
                <a:spcPct val="130000"/>
              </a:lnSpc>
              <a:spcBef>
                <a:spcPts val="0"/>
              </a:spcBef>
              <a:spcAft>
                <a:spcPts val="0"/>
              </a:spcAft>
              <a:buClr>
                <a:srgbClr val="7F7F7F"/>
              </a:buClr>
              <a:buSzPts val="1500"/>
              <a:buChar char="●"/>
            </a:pPr>
            <a:r>
              <a:rPr b="1" lang="en" sz="1500">
                <a:solidFill>
                  <a:srgbClr val="7F7F7F"/>
                </a:solidFill>
              </a:rPr>
              <a:t>Normal neural networks like CNN(Convolutional Neural Networks are feed forward networks as they only consider the  current input and have no memory saved of the previous predictions on the previous inputs </a:t>
            </a:r>
            <a:r>
              <a:rPr b="1" lang="en" sz="1500">
                <a:solidFill>
                  <a:srgbClr val="7F7F7F"/>
                </a:solidFill>
              </a:rPr>
              <a:t>.</a:t>
            </a:r>
            <a:endParaRPr b="1" sz="1500">
              <a:solidFill>
                <a:srgbClr val="7F7F7F"/>
              </a:solidFill>
            </a:endParaRPr>
          </a:p>
          <a:p>
            <a:pPr indent="-323850" lvl="0" marL="457200" marR="0" rtl="0" algn="l">
              <a:lnSpc>
                <a:spcPct val="130000"/>
              </a:lnSpc>
              <a:spcBef>
                <a:spcPts val="0"/>
              </a:spcBef>
              <a:spcAft>
                <a:spcPts val="0"/>
              </a:spcAft>
              <a:buClr>
                <a:srgbClr val="7F7F7F"/>
              </a:buClr>
              <a:buSzPts val="1500"/>
              <a:buChar char="●"/>
            </a:pPr>
            <a:r>
              <a:rPr b="1" lang="en" sz="1500">
                <a:solidFill>
                  <a:srgbClr val="7F7F7F"/>
                </a:solidFill>
              </a:rPr>
              <a:t>General function of RNN is forward propagation over time .</a:t>
            </a:r>
            <a:endParaRPr b="1" sz="1500">
              <a:solidFill>
                <a:srgbClr val="7F7F7F"/>
              </a:solidFill>
            </a:endParaRPr>
          </a:p>
          <a:p>
            <a:pPr indent="-323850" lvl="0" marL="457200" marR="0" rtl="0" algn="l">
              <a:lnSpc>
                <a:spcPct val="130000"/>
              </a:lnSpc>
              <a:spcBef>
                <a:spcPts val="0"/>
              </a:spcBef>
              <a:spcAft>
                <a:spcPts val="0"/>
              </a:spcAft>
              <a:buClr>
                <a:srgbClr val="7F7F7F"/>
              </a:buClr>
              <a:buSzPts val="1500"/>
              <a:buChar char="●"/>
            </a:pPr>
            <a:r>
              <a:rPr b="1" lang="en" sz="1500">
                <a:solidFill>
                  <a:srgbClr val="7F7F7F"/>
                </a:solidFill>
              </a:rPr>
              <a:t>RNN uses the internal memory  to remember important things about input and is very precise in predictions as it not only consider </a:t>
            </a:r>
            <a:endParaRPr b="1" sz="1500">
              <a:solidFill>
                <a:srgbClr val="7F7F7F"/>
              </a:solidFill>
            </a:endParaRPr>
          </a:p>
          <a:p>
            <a:pPr indent="0" lvl="0" marL="457200" marR="0" rtl="0" algn="l">
              <a:lnSpc>
                <a:spcPct val="130000"/>
              </a:lnSpc>
              <a:spcBef>
                <a:spcPts val="0"/>
              </a:spcBef>
              <a:spcAft>
                <a:spcPts val="0"/>
              </a:spcAft>
              <a:buNone/>
            </a:pPr>
            <a:r>
              <a:rPr b="1" lang="en" sz="1500">
                <a:solidFill>
                  <a:srgbClr val="7F7F7F"/>
                </a:solidFill>
              </a:rPr>
              <a:t>Current information but also the previous predictions.</a:t>
            </a:r>
            <a:endParaRPr b="1" sz="1500">
              <a:solidFill>
                <a:srgbClr val="7F7F7F"/>
              </a:solidFill>
            </a:endParaRPr>
          </a:p>
          <a:p>
            <a:pPr indent="-323850" lvl="0" marL="457200" marR="0" rtl="0" algn="l">
              <a:lnSpc>
                <a:spcPct val="130000"/>
              </a:lnSpc>
              <a:spcBef>
                <a:spcPts val="0"/>
              </a:spcBef>
              <a:spcAft>
                <a:spcPts val="0"/>
              </a:spcAft>
              <a:buClr>
                <a:srgbClr val="7F7F7F"/>
              </a:buClr>
              <a:buSzPts val="1500"/>
              <a:buChar char="●"/>
            </a:pPr>
            <a:r>
              <a:rPr b="1" lang="en" sz="1500">
                <a:solidFill>
                  <a:srgbClr val="7F7F7F"/>
                </a:solidFill>
              </a:rPr>
              <a:t>We use RNN while handling sequential data , like Time </a:t>
            </a:r>
            <a:endParaRPr b="1" sz="1500">
              <a:solidFill>
                <a:srgbClr val="7F7F7F"/>
              </a:solidFill>
            </a:endParaRPr>
          </a:p>
          <a:p>
            <a:pPr indent="0" lvl="0" marL="0" marR="0" rtl="0" algn="l">
              <a:lnSpc>
                <a:spcPct val="130000"/>
              </a:lnSpc>
              <a:spcBef>
                <a:spcPts val="0"/>
              </a:spcBef>
              <a:spcAft>
                <a:spcPts val="0"/>
              </a:spcAft>
              <a:buNone/>
            </a:pPr>
            <a:r>
              <a:rPr b="1" lang="en" sz="1500">
                <a:solidFill>
                  <a:srgbClr val="7F7F7F"/>
                </a:solidFill>
              </a:rPr>
              <a:t>         Series Analysis in Stock Prediction ,Sales Forecasting</a:t>
            </a:r>
            <a:endParaRPr b="1" sz="1500">
              <a:solidFill>
                <a:srgbClr val="7F7F7F"/>
              </a:solidFill>
            </a:endParaRPr>
          </a:p>
          <a:p>
            <a:pPr indent="0" lvl="0" marL="0" marR="0" rtl="0" algn="l">
              <a:lnSpc>
                <a:spcPct val="130000"/>
              </a:lnSpc>
              <a:spcBef>
                <a:spcPts val="0"/>
              </a:spcBef>
              <a:spcAft>
                <a:spcPts val="0"/>
              </a:spcAft>
              <a:buNone/>
            </a:pPr>
            <a:r>
              <a:rPr b="1" lang="en" sz="1500">
                <a:solidFill>
                  <a:srgbClr val="7F7F7F"/>
                </a:solidFill>
              </a:rPr>
              <a:t>         etc.</a:t>
            </a:r>
            <a:endParaRPr b="1" sz="1500">
              <a:solidFill>
                <a:srgbClr val="7F7F7F"/>
              </a:solidFill>
            </a:endParaRPr>
          </a:p>
          <a:p>
            <a:pPr indent="0" lvl="0" marL="0" marR="0" rtl="0" algn="l">
              <a:lnSpc>
                <a:spcPct val="130000"/>
              </a:lnSpc>
              <a:spcBef>
                <a:spcPts val="0"/>
              </a:spcBef>
              <a:spcAft>
                <a:spcPts val="0"/>
              </a:spcAft>
              <a:buNone/>
            </a:pPr>
            <a:r>
              <a:t/>
            </a:r>
            <a:endParaRPr b="1" sz="1500">
              <a:solidFill>
                <a:srgbClr val="7F7F7F"/>
              </a:solidFill>
            </a:endParaRPr>
          </a:p>
          <a:p>
            <a:pPr indent="0" lvl="0" marL="0" marR="0" rtl="0" algn="l">
              <a:lnSpc>
                <a:spcPct val="130000"/>
              </a:lnSpc>
              <a:spcBef>
                <a:spcPts val="0"/>
              </a:spcBef>
              <a:spcAft>
                <a:spcPts val="0"/>
              </a:spcAft>
              <a:buNone/>
            </a:pPr>
            <a:r>
              <a:t/>
            </a:r>
            <a:endParaRPr b="1" sz="1500">
              <a:solidFill>
                <a:srgbClr val="7F7F7F"/>
              </a:solidFill>
            </a:endParaRPr>
          </a:p>
        </p:txBody>
      </p:sp>
      <p:pic>
        <p:nvPicPr>
          <p:cNvPr id="545" name="Google Shape;545;p34"/>
          <p:cNvPicPr preferRelativeResize="0"/>
          <p:nvPr/>
        </p:nvPicPr>
        <p:blipFill rotWithShape="1">
          <a:blip r:embed="rId3">
            <a:alphaModFix/>
          </a:blip>
          <a:srcRect b="0" l="0" r="0" t="0"/>
          <a:stretch/>
        </p:blipFill>
        <p:spPr>
          <a:xfrm>
            <a:off x="1372790" y="645266"/>
            <a:ext cx="624466" cy="59698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grpSp>
        <p:nvGrpSpPr>
          <p:cNvPr id="550" name="Google Shape;550;p35"/>
          <p:cNvGrpSpPr/>
          <p:nvPr/>
        </p:nvGrpSpPr>
        <p:grpSpPr>
          <a:xfrm>
            <a:off x="3122258" y="89650"/>
            <a:ext cx="5574932" cy="430509"/>
            <a:chOff x="3122258" y="89650"/>
            <a:chExt cx="5574932" cy="430509"/>
          </a:xfrm>
        </p:grpSpPr>
        <p:sp>
          <p:nvSpPr>
            <p:cNvPr id="551" name="Google Shape;551;p35"/>
            <p:cNvSpPr/>
            <p:nvPr/>
          </p:nvSpPr>
          <p:spPr>
            <a:xfrm>
              <a:off x="3122258" y="319704"/>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52" name="Google Shape;552;p35"/>
            <p:cNvSpPr/>
            <p:nvPr/>
          </p:nvSpPr>
          <p:spPr>
            <a:xfrm>
              <a:off x="3403160" y="31015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53" name="Google Shape;553;p35"/>
            <p:cNvSpPr/>
            <p:nvPr/>
          </p:nvSpPr>
          <p:spPr>
            <a:xfrm>
              <a:off x="8506990" y="319703"/>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54" name="Google Shape;554;p35"/>
            <p:cNvSpPr/>
            <p:nvPr/>
          </p:nvSpPr>
          <p:spPr>
            <a:xfrm>
              <a:off x="8136970" y="31010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55" name="Google Shape;555;p35"/>
            <p:cNvSpPr/>
            <p:nvPr/>
          </p:nvSpPr>
          <p:spPr>
            <a:xfrm>
              <a:off x="3698426" y="89650"/>
              <a:ext cx="44226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100">
                  <a:solidFill>
                    <a:srgbClr val="348899"/>
                  </a:solidFill>
                </a:rPr>
                <a:t>RNN Architecture</a:t>
              </a:r>
              <a:endParaRPr b="1"/>
            </a:p>
          </p:txBody>
        </p:sp>
      </p:grpSp>
      <p:sp>
        <p:nvSpPr>
          <p:cNvPr id="556" name="Google Shape;556;p35"/>
          <p:cNvSpPr/>
          <p:nvPr/>
        </p:nvSpPr>
        <p:spPr>
          <a:xfrm>
            <a:off x="2192075" y="750250"/>
            <a:ext cx="6777600" cy="469200"/>
          </a:xfrm>
          <a:prstGeom prst="rect">
            <a:avLst/>
          </a:prstGeom>
          <a:noFill/>
          <a:ln>
            <a:noFill/>
          </a:ln>
        </p:spPr>
        <p:txBody>
          <a:bodyPr anchorCtr="0" anchor="t" bIns="34275" lIns="68575" spcFirstLastPara="1" rIns="68575" wrap="square" tIns="34275">
            <a:noAutofit/>
          </a:bodyPr>
          <a:lstStyle/>
          <a:p>
            <a:pPr indent="-323850" lvl="0" marL="457200" marR="0" rtl="0" algn="l">
              <a:lnSpc>
                <a:spcPct val="130000"/>
              </a:lnSpc>
              <a:spcBef>
                <a:spcPts val="0"/>
              </a:spcBef>
              <a:spcAft>
                <a:spcPts val="0"/>
              </a:spcAft>
              <a:buClr>
                <a:srgbClr val="7F7F7F"/>
              </a:buClr>
              <a:buSzPts val="1500"/>
              <a:buChar char="●"/>
            </a:pPr>
            <a:r>
              <a:rPr b="1" lang="en" sz="1500">
                <a:solidFill>
                  <a:srgbClr val="7F7F7F"/>
                </a:solidFill>
              </a:rPr>
              <a:t>A RNN contains a </a:t>
            </a:r>
            <a:r>
              <a:rPr b="1" lang="en" sz="1500">
                <a:solidFill>
                  <a:srgbClr val="7F7F7F"/>
                </a:solidFill>
              </a:rPr>
              <a:t>temporal</a:t>
            </a:r>
            <a:r>
              <a:rPr b="1" lang="en" sz="1500">
                <a:solidFill>
                  <a:srgbClr val="7F7F7F"/>
                </a:solidFill>
              </a:rPr>
              <a:t> loop in which the hidden layer not only gives an output but it feeds itself as well.</a:t>
            </a:r>
            <a:endParaRPr b="1" sz="1500">
              <a:solidFill>
                <a:srgbClr val="7F7F7F"/>
              </a:solidFill>
            </a:endParaRPr>
          </a:p>
          <a:p>
            <a:pPr indent="-323850" lvl="0" marL="457200" marR="0" rtl="0" algn="l">
              <a:lnSpc>
                <a:spcPct val="130000"/>
              </a:lnSpc>
              <a:spcBef>
                <a:spcPts val="0"/>
              </a:spcBef>
              <a:spcAft>
                <a:spcPts val="0"/>
              </a:spcAft>
              <a:buClr>
                <a:srgbClr val="7F7F7F"/>
              </a:buClr>
              <a:buSzPts val="1500"/>
              <a:buChar char="●"/>
            </a:pPr>
            <a:r>
              <a:rPr b="1" lang="en" sz="1500">
                <a:solidFill>
                  <a:srgbClr val="7F7F7F"/>
                </a:solidFill>
              </a:rPr>
              <a:t>An extra dimension is added which is time!</a:t>
            </a:r>
            <a:endParaRPr b="1" sz="1500">
              <a:solidFill>
                <a:srgbClr val="7F7F7F"/>
              </a:solidFill>
            </a:endParaRPr>
          </a:p>
          <a:p>
            <a:pPr indent="-323850" lvl="0" marL="457200" marR="0" rtl="0" algn="l">
              <a:lnSpc>
                <a:spcPct val="130000"/>
              </a:lnSpc>
              <a:spcBef>
                <a:spcPts val="0"/>
              </a:spcBef>
              <a:spcAft>
                <a:spcPts val="0"/>
              </a:spcAft>
              <a:buClr>
                <a:srgbClr val="7F7F7F"/>
              </a:buClr>
              <a:buSzPts val="1500"/>
              <a:buChar char="●"/>
            </a:pPr>
            <a:r>
              <a:rPr b="1" lang="en" sz="1500">
                <a:solidFill>
                  <a:srgbClr val="7F7F7F"/>
                </a:solidFill>
              </a:rPr>
              <a:t>RNN can recall what happened in the previous time stamp so it works great with sequence of text. </a:t>
            </a:r>
            <a:endParaRPr b="1" sz="1500">
              <a:solidFill>
                <a:srgbClr val="7F7F7F"/>
              </a:solidFill>
            </a:endParaRPr>
          </a:p>
        </p:txBody>
      </p:sp>
      <p:pic>
        <p:nvPicPr>
          <p:cNvPr id="557" name="Google Shape;557;p35"/>
          <p:cNvPicPr preferRelativeResize="0"/>
          <p:nvPr/>
        </p:nvPicPr>
        <p:blipFill rotWithShape="1">
          <a:blip r:embed="rId3">
            <a:alphaModFix/>
          </a:blip>
          <a:srcRect b="0" l="0" r="0" t="0"/>
          <a:stretch/>
        </p:blipFill>
        <p:spPr>
          <a:xfrm>
            <a:off x="1543115" y="645266"/>
            <a:ext cx="624466" cy="596989"/>
          </a:xfrm>
          <a:prstGeom prst="rect">
            <a:avLst/>
          </a:prstGeom>
          <a:noFill/>
          <a:ln>
            <a:noFill/>
          </a:ln>
        </p:spPr>
      </p:pic>
      <p:pic>
        <p:nvPicPr>
          <p:cNvPr id="558" name="Google Shape;558;p35"/>
          <p:cNvPicPr preferRelativeResize="0"/>
          <p:nvPr/>
        </p:nvPicPr>
        <p:blipFill>
          <a:blip r:embed="rId4">
            <a:alphaModFix/>
          </a:blip>
          <a:stretch>
            <a:fillRect/>
          </a:stretch>
        </p:blipFill>
        <p:spPr>
          <a:xfrm>
            <a:off x="1128225" y="2473450"/>
            <a:ext cx="5043074" cy="2056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pSp>
        <p:nvGrpSpPr>
          <p:cNvPr id="563" name="Google Shape;563;p36"/>
          <p:cNvGrpSpPr/>
          <p:nvPr/>
        </p:nvGrpSpPr>
        <p:grpSpPr>
          <a:xfrm>
            <a:off x="3122258" y="89650"/>
            <a:ext cx="5574932" cy="430509"/>
            <a:chOff x="3122258" y="89650"/>
            <a:chExt cx="5574932" cy="430509"/>
          </a:xfrm>
        </p:grpSpPr>
        <p:sp>
          <p:nvSpPr>
            <p:cNvPr id="564" name="Google Shape;564;p36"/>
            <p:cNvSpPr/>
            <p:nvPr/>
          </p:nvSpPr>
          <p:spPr>
            <a:xfrm>
              <a:off x="3122258" y="319704"/>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65" name="Google Shape;565;p36"/>
            <p:cNvSpPr/>
            <p:nvPr/>
          </p:nvSpPr>
          <p:spPr>
            <a:xfrm>
              <a:off x="3403160" y="31015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66" name="Google Shape;566;p36"/>
            <p:cNvSpPr/>
            <p:nvPr/>
          </p:nvSpPr>
          <p:spPr>
            <a:xfrm>
              <a:off x="8506990" y="319703"/>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67" name="Google Shape;567;p36"/>
            <p:cNvSpPr/>
            <p:nvPr/>
          </p:nvSpPr>
          <p:spPr>
            <a:xfrm>
              <a:off x="8136970" y="31010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568" name="Google Shape;568;p36"/>
            <p:cNvSpPr/>
            <p:nvPr/>
          </p:nvSpPr>
          <p:spPr>
            <a:xfrm>
              <a:off x="3698426" y="89650"/>
              <a:ext cx="44226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100">
                  <a:solidFill>
                    <a:srgbClr val="348899"/>
                  </a:solidFill>
                </a:rPr>
                <a:t>What make RNNs so special?</a:t>
              </a:r>
              <a:endParaRPr b="1"/>
            </a:p>
          </p:txBody>
        </p:sp>
      </p:grpSp>
      <p:sp>
        <p:nvSpPr>
          <p:cNvPr id="569" name="Google Shape;569;p36"/>
          <p:cNvSpPr/>
          <p:nvPr/>
        </p:nvSpPr>
        <p:spPr>
          <a:xfrm>
            <a:off x="2167575" y="520150"/>
            <a:ext cx="6777600" cy="469200"/>
          </a:xfrm>
          <a:prstGeom prst="rect">
            <a:avLst/>
          </a:prstGeom>
          <a:noFill/>
          <a:ln>
            <a:noFill/>
          </a:ln>
        </p:spPr>
        <p:txBody>
          <a:bodyPr anchorCtr="0" anchor="t" bIns="34275" lIns="68575" spcFirstLastPara="1" rIns="68575" wrap="square" tIns="34275">
            <a:noAutofit/>
          </a:bodyPr>
          <a:lstStyle/>
          <a:p>
            <a:pPr indent="-304800" lvl="0" marL="457200" marR="0" rtl="0" algn="l">
              <a:lnSpc>
                <a:spcPct val="130000"/>
              </a:lnSpc>
              <a:spcBef>
                <a:spcPts val="0"/>
              </a:spcBef>
              <a:spcAft>
                <a:spcPts val="0"/>
              </a:spcAft>
              <a:buClr>
                <a:srgbClr val="7F7F7F"/>
              </a:buClr>
              <a:buSzPts val="1200"/>
              <a:buChar char="●"/>
            </a:pPr>
            <a:r>
              <a:rPr b="1" lang="en" sz="1200">
                <a:solidFill>
                  <a:srgbClr val="7F7F7F"/>
                </a:solidFill>
              </a:rPr>
              <a:t>RNN allow us to work with a sequence of vectors:</a:t>
            </a:r>
            <a:endParaRPr b="1" sz="1200">
              <a:solidFill>
                <a:srgbClr val="7F7F7F"/>
              </a:solidFill>
            </a:endParaRPr>
          </a:p>
          <a:p>
            <a:pPr indent="-304800" lvl="1" marL="914400" marR="0" rtl="0" algn="l">
              <a:lnSpc>
                <a:spcPct val="130000"/>
              </a:lnSpc>
              <a:spcBef>
                <a:spcPts val="0"/>
              </a:spcBef>
              <a:spcAft>
                <a:spcPts val="0"/>
              </a:spcAft>
              <a:buClr>
                <a:srgbClr val="7F7F7F"/>
              </a:buClr>
              <a:buSzPts val="1200"/>
              <a:buChar char="○"/>
            </a:pPr>
            <a:r>
              <a:rPr b="1" lang="en" sz="1200">
                <a:solidFill>
                  <a:srgbClr val="7F7F7F"/>
                </a:solidFill>
              </a:rPr>
              <a:t>Sequence in inputs;</a:t>
            </a:r>
            <a:endParaRPr b="1" sz="1200">
              <a:solidFill>
                <a:srgbClr val="7F7F7F"/>
              </a:solidFill>
            </a:endParaRPr>
          </a:p>
          <a:p>
            <a:pPr indent="-304800" lvl="1" marL="914400" marR="0" rtl="0" algn="l">
              <a:lnSpc>
                <a:spcPct val="130000"/>
              </a:lnSpc>
              <a:spcBef>
                <a:spcPts val="0"/>
              </a:spcBef>
              <a:spcAft>
                <a:spcPts val="0"/>
              </a:spcAft>
              <a:buClr>
                <a:srgbClr val="7F7F7F"/>
              </a:buClr>
              <a:buSzPts val="1200"/>
              <a:buChar char="○"/>
            </a:pPr>
            <a:r>
              <a:rPr b="1" lang="en" sz="1200">
                <a:solidFill>
                  <a:srgbClr val="7F7F7F"/>
                </a:solidFill>
              </a:rPr>
              <a:t>Sequence in outputs;</a:t>
            </a:r>
            <a:endParaRPr b="1" sz="1200">
              <a:solidFill>
                <a:srgbClr val="7F7F7F"/>
              </a:solidFill>
            </a:endParaRPr>
          </a:p>
          <a:p>
            <a:pPr indent="-304800" lvl="1" marL="914400" marR="0" rtl="0" algn="l">
              <a:lnSpc>
                <a:spcPct val="130000"/>
              </a:lnSpc>
              <a:spcBef>
                <a:spcPts val="0"/>
              </a:spcBef>
              <a:spcAft>
                <a:spcPts val="0"/>
              </a:spcAft>
              <a:buClr>
                <a:srgbClr val="7F7F7F"/>
              </a:buClr>
              <a:buSzPts val="1200"/>
              <a:buChar char="○"/>
            </a:pPr>
            <a:r>
              <a:rPr b="1" lang="en" sz="1200">
                <a:solidFill>
                  <a:srgbClr val="7F7F7F"/>
                </a:solidFill>
              </a:rPr>
              <a:t>Sequence in both.</a:t>
            </a:r>
            <a:endParaRPr b="1" sz="1200">
              <a:solidFill>
                <a:srgbClr val="7F7F7F"/>
              </a:solidFill>
            </a:endParaRPr>
          </a:p>
          <a:p>
            <a:pPr indent="0" lvl="0" marL="457200" marR="0" rtl="0" algn="l">
              <a:lnSpc>
                <a:spcPct val="130000"/>
              </a:lnSpc>
              <a:spcBef>
                <a:spcPts val="0"/>
              </a:spcBef>
              <a:spcAft>
                <a:spcPts val="0"/>
              </a:spcAft>
              <a:buNone/>
            </a:pPr>
            <a:r>
              <a:t/>
            </a:r>
            <a:endParaRPr b="1" sz="1200">
              <a:solidFill>
                <a:srgbClr val="7F7F7F"/>
              </a:solidFill>
            </a:endParaRPr>
          </a:p>
        </p:txBody>
      </p:sp>
      <p:pic>
        <p:nvPicPr>
          <p:cNvPr id="570" name="Google Shape;570;p36"/>
          <p:cNvPicPr preferRelativeResize="0"/>
          <p:nvPr/>
        </p:nvPicPr>
        <p:blipFill rotWithShape="1">
          <a:blip r:embed="rId3">
            <a:alphaModFix/>
          </a:blip>
          <a:srcRect b="0" l="0" r="0" t="0"/>
          <a:stretch/>
        </p:blipFill>
        <p:spPr>
          <a:xfrm>
            <a:off x="1623015" y="520141"/>
            <a:ext cx="624466" cy="596989"/>
          </a:xfrm>
          <a:prstGeom prst="rect">
            <a:avLst/>
          </a:prstGeom>
          <a:noFill/>
          <a:ln>
            <a:noFill/>
          </a:ln>
        </p:spPr>
      </p:pic>
      <p:grpSp>
        <p:nvGrpSpPr>
          <p:cNvPr id="571" name="Google Shape;571;p36"/>
          <p:cNvGrpSpPr/>
          <p:nvPr/>
        </p:nvGrpSpPr>
        <p:grpSpPr>
          <a:xfrm>
            <a:off x="57100" y="3098300"/>
            <a:ext cx="1425825" cy="1108700"/>
            <a:chOff x="682575" y="3806100"/>
            <a:chExt cx="1425825" cy="1108700"/>
          </a:xfrm>
        </p:grpSpPr>
        <p:sp>
          <p:nvSpPr>
            <p:cNvPr id="572" name="Google Shape;572;p36"/>
            <p:cNvSpPr/>
            <p:nvPr/>
          </p:nvSpPr>
          <p:spPr>
            <a:xfrm>
              <a:off x="682575" y="4239350"/>
              <a:ext cx="242100" cy="242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6"/>
            <p:cNvSpPr/>
            <p:nvPr/>
          </p:nvSpPr>
          <p:spPr>
            <a:xfrm>
              <a:off x="682575" y="4672650"/>
              <a:ext cx="242100" cy="242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4" name="Google Shape;574;p36"/>
            <p:cNvCxnSpPr>
              <a:stCxn id="573" idx="0"/>
              <a:endCxn id="572" idx="4"/>
            </p:cNvCxnSpPr>
            <p:nvPr/>
          </p:nvCxnSpPr>
          <p:spPr>
            <a:xfrm rot="10800000">
              <a:off x="803625" y="4481550"/>
              <a:ext cx="0" cy="191100"/>
            </a:xfrm>
            <a:prstGeom prst="straightConnector1">
              <a:avLst/>
            </a:prstGeom>
            <a:noFill/>
            <a:ln cap="flat" cmpd="sng" w="9525">
              <a:solidFill>
                <a:schemeClr val="dk2"/>
              </a:solidFill>
              <a:prstDash val="solid"/>
              <a:round/>
              <a:headEnd len="med" w="med" type="none"/>
              <a:tailEnd len="med" w="med" type="triangle"/>
            </a:ln>
          </p:spPr>
        </p:cxnSp>
        <p:sp>
          <p:nvSpPr>
            <p:cNvPr id="575" name="Google Shape;575;p36"/>
            <p:cNvSpPr/>
            <p:nvPr/>
          </p:nvSpPr>
          <p:spPr>
            <a:xfrm>
              <a:off x="1077150" y="4239400"/>
              <a:ext cx="242100" cy="242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6"/>
            <p:cNvSpPr/>
            <p:nvPr/>
          </p:nvSpPr>
          <p:spPr>
            <a:xfrm>
              <a:off x="1077150" y="4672700"/>
              <a:ext cx="242100" cy="242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7" name="Google Shape;577;p36"/>
            <p:cNvCxnSpPr>
              <a:stCxn id="576" idx="0"/>
              <a:endCxn id="575" idx="4"/>
            </p:cNvCxnSpPr>
            <p:nvPr/>
          </p:nvCxnSpPr>
          <p:spPr>
            <a:xfrm rot="10800000">
              <a:off x="1198200" y="4481600"/>
              <a:ext cx="0" cy="191100"/>
            </a:xfrm>
            <a:prstGeom prst="straightConnector1">
              <a:avLst/>
            </a:prstGeom>
            <a:noFill/>
            <a:ln cap="flat" cmpd="sng" w="9525">
              <a:solidFill>
                <a:schemeClr val="dk2"/>
              </a:solidFill>
              <a:prstDash val="solid"/>
              <a:round/>
              <a:headEnd len="med" w="med" type="none"/>
              <a:tailEnd len="med" w="med" type="triangle"/>
            </a:ln>
          </p:spPr>
        </p:cxnSp>
        <p:sp>
          <p:nvSpPr>
            <p:cNvPr id="578" name="Google Shape;578;p36"/>
            <p:cNvSpPr/>
            <p:nvPr/>
          </p:nvSpPr>
          <p:spPr>
            <a:xfrm>
              <a:off x="1471725" y="4239400"/>
              <a:ext cx="242100" cy="242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1471725" y="4672700"/>
              <a:ext cx="242100" cy="242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0" name="Google Shape;580;p36"/>
            <p:cNvCxnSpPr>
              <a:stCxn id="579" idx="0"/>
              <a:endCxn id="578" idx="4"/>
            </p:cNvCxnSpPr>
            <p:nvPr/>
          </p:nvCxnSpPr>
          <p:spPr>
            <a:xfrm rot="10800000">
              <a:off x="1592775" y="4481600"/>
              <a:ext cx="0" cy="191100"/>
            </a:xfrm>
            <a:prstGeom prst="straightConnector1">
              <a:avLst/>
            </a:prstGeom>
            <a:noFill/>
            <a:ln cap="flat" cmpd="sng" w="9525">
              <a:solidFill>
                <a:schemeClr val="dk2"/>
              </a:solidFill>
              <a:prstDash val="solid"/>
              <a:round/>
              <a:headEnd len="med" w="med" type="none"/>
              <a:tailEnd len="med" w="med" type="triangle"/>
            </a:ln>
          </p:spPr>
        </p:cxnSp>
        <p:cxnSp>
          <p:nvCxnSpPr>
            <p:cNvPr id="581" name="Google Shape;581;p36"/>
            <p:cNvCxnSpPr/>
            <p:nvPr/>
          </p:nvCxnSpPr>
          <p:spPr>
            <a:xfrm>
              <a:off x="924675" y="4360450"/>
              <a:ext cx="152400" cy="0"/>
            </a:xfrm>
            <a:prstGeom prst="straightConnector1">
              <a:avLst/>
            </a:prstGeom>
            <a:noFill/>
            <a:ln cap="flat" cmpd="sng" w="9525">
              <a:solidFill>
                <a:schemeClr val="dk2"/>
              </a:solidFill>
              <a:prstDash val="solid"/>
              <a:round/>
              <a:headEnd len="med" w="med" type="none"/>
              <a:tailEnd len="med" w="med" type="triangle"/>
            </a:ln>
          </p:spPr>
        </p:cxnSp>
        <p:cxnSp>
          <p:nvCxnSpPr>
            <p:cNvPr id="582" name="Google Shape;582;p36"/>
            <p:cNvCxnSpPr/>
            <p:nvPr/>
          </p:nvCxnSpPr>
          <p:spPr>
            <a:xfrm>
              <a:off x="1319250" y="4360450"/>
              <a:ext cx="152400" cy="0"/>
            </a:xfrm>
            <a:prstGeom prst="straightConnector1">
              <a:avLst/>
            </a:prstGeom>
            <a:noFill/>
            <a:ln cap="flat" cmpd="sng" w="9525">
              <a:solidFill>
                <a:schemeClr val="dk2"/>
              </a:solidFill>
              <a:prstDash val="solid"/>
              <a:round/>
              <a:headEnd len="med" w="med" type="none"/>
              <a:tailEnd len="med" w="med" type="triangle"/>
            </a:ln>
          </p:spPr>
        </p:cxnSp>
        <p:sp>
          <p:nvSpPr>
            <p:cNvPr id="583" name="Google Shape;583;p36"/>
            <p:cNvSpPr/>
            <p:nvPr/>
          </p:nvSpPr>
          <p:spPr>
            <a:xfrm>
              <a:off x="1866300" y="4239400"/>
              <a:ext cx="242100" cy="242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1866300" y="4672700"/>
              <a:ext cx="242100" cy="242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5" name="Google Shape;585;p36"/>
            <p:cNvCxnSpPr>
              <a:stCxn id="584" idx="0"/>
              <a:endCxn id="583" idx="4"/>
            </p:cNvCxnSpPr>
            <p:nvPr/>
          </p:nvCxnSpPr>
          <p:spPr>
            <a:xfrm rot="10800000">
              <a:off x="1987350" y="4481600"/>
              <a:ext cx="0" cy="191100"/>
            </a:xfrm>
            <a:prstGeom prst="straightConnector1">
              <a:avLst/>
            </a:prstGeom>
            <a:noFill/>
            <a:ln cap="flat" cmpd="sng" w="9525">
              <a:solidFill>
                <a:schemeClr val="dk2"/>
              </a:solidFill>
              <a:prstDash val="solid"/>
              <a:round/>
              <a:headEnd len="med" w="med" type="none"/>
              <a:tailEnd len="med" w="med" type="triangle"/>
            </a:ln>
          </p:spPr>
        </p:cxnSp>
        <p:cxnSp>
          <p:nvCxnSpPr>
            <p:cNvPr id="586" name="Google Shape;586;p36"/>
            <p:cNvCxnSpPr/>
            <p:nvPr/>
          </p:nvCxnSpPr>
          <p:spPr>
            <a:xfrm>
              <a:off x="1713900" y="4360450"/>
              <a:ext cx="152400" cy="0"/>
            </a:xfrm>
            <a:prstGeom prst="straightConnector1">
              <a:avLst/>
            </a:prstGeom>
            <a:noFill/>
            <a:ln cap="flat" cmpd="sng" w="9525">
              <a:solidFill>
                <a:schemeClr val="dk2"/>
              </a:solidFill>
              <a:prstDash val="solid"/>
              <a:round/>
              <a:headEnd len="med" w="med" type="none"/>
              <a:tailEnd len="med" w="med" type="triangle"/>
            </a:ln>
          </p:spPr>
        </p:cxnSp>
        <p:sp>
          <p:nvSpPr>
            <p:cNvPr id="587" name="Google Shape;587;p36"/>
            <p:cNvSpPr/>
            <p:nvPr/>
          </p:nvSpPr>
          <p:spPr>
            <a:xfrm>
              <a:off x="1453400" y="3806100"/>
              <a:ext cx="242100" cy="2421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1866300" y="3806100"/>
              <a:ext cx="242100" cy="2421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9" name="Google Shape;589;p36"/>
            <p:cNvCxnSpPr/>
            <p:nvPr/>
          </p:nvCxnSpPr>
          <p:spPr>
            <a:xfrm rot="10800000">
              <a:off x="1574450" y="4048200"/>
              <a:ext cx="0" cy="191100"/>
            </a:xfrm>
            <a:prstGeom prst="straightConnector1">
              <a:avLst/>
            </a:prstGeom>
            <a:noFill/>
            <a:ln cap="flat" cmpd="sng" w="9525">
              <a:solidFill>
                <a:schemeClr val="dk2"/>
              </a:solidFill>
              <a:prstDash val="solid"/>
              <a:round/>
              <a:headEnd len="med" w="med" type="none"/>
              <a:tailEnd len="med" w="med" type="triangle"/>
            </a:ln>
          </p:spPr>
        </p:cxnSp>
        <p:cxnSp>
          <p:nvCxnSpPr>
            <p:cNvPr id="590" name="Google Shape;590;p36"/>
            <p:cNvCxnSpPr/>
            <p:nvPr/>
          </p:nvCxnSpPr>
          <p:spPr>
            <a:xfrm rot="10800000">
              <a:off x="1987350" y="4048200"/>
              <a:ext cx="0" cy="191100"/>
            </a:xfrm>
            <a:prstGeom prst="straightConnector1">
              <a:avLst/>
            </a:prstGeom>
            <a:noFill/>
            <a:ln cap="flat" cmpd="sng" w="9525">
              <a:solidFill>
                <a:schemeClr val="dk2"/>
              </a:solidFill>
              <a:prstDash val="solid"/>
              <a:round/>
              <a:headEnd len="med" w="med" type="none"/>
              <a:tailEnd len="med" w="med" type="triangle"/>
            </a:ln>
          </p:spPr>
        </p:cxnSp>
      </p:grpSp>
      <p:grpSp>
        <p:nvGrpSpPr>
          <p:cNvPr id="591" name="Google Shape;591;p36"/>
          <p:cNvGrpSpPr/>
          <p:nvPr/>
        </p:nvGrpSpPr>
        <p:grpSpPr>
          <a:xfrm>
            <a:off x="4010900" y="3098300"/>
            <a:ext cx="1031250" cy="1108700"/>
            <a:chOff x="4191325" y="3393850"/>
            <a:chExt cx="1031250" cy="1108700"/>
          </a:xfrm>
        </p:grpSpPr>
        <p:sp>
          <p:nvSpPr>
            <p:cNvPr id="592" name="Google Shape;592;p36"/>
            <p:cNvSpPr/>
            <p:nvPr/>
          </p:nvSpPr>
          <p:spPr>
            <a:xfrm>
              <a:off x="4191325" y="3827100"/>
              <a:ext cx="242100" cy="242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6"/>
            <p:cNvSpPr/>
            <p:nvPr/>
          </p:nvSpPr>
          <p:spPr>
            <a:xfrm>
              <a:off x="4191325" y="4260400"/>
              <a:ext cx="242100" cy="242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4" name="Google Shape;594;p36"/>
            <p:cNvCxnSpPr>
              <a:stCxn id="593" idx="0"/>
              <a:endCxn id="592" idx="4"/>
            </p:cNvCxnSpPr>
            <p:nvPr/>
          </p:nvCxnSpPr>
          <p:spPr>
            <a:xfrm rot="10800000">
              <a:off x="4312375" y="4069300"/>
              <a:ext cx="0" cy="191100"/>
            </a:xfrm>
            <a:prstGeom prst="straightConnector1">
              <a:avLst/>
            </a:prstGeom>
            <a:noFill/>
            <a:ln cap="flat" cmpd="sng" w="9525">
              <a:solidFill>
                <a:schemeClr val="dk2"/>
              </a:solidFill>
              <a:prstDash val="solid"/>
              <a:round/>
              <a:headEnd len="med" w="med" type="none"/>
              <a:tailEnd len="med" w="med" type="triangle"/>
            </a:ln>
          </p:spPr>
        </p:cxnSp>
        <p:sp>
          <p:nvSpPr>
            <p:cNvPr id="595" name="Google Shape;595;p36"/>
            <p:cNvSpPr/>
            <p:nvPr/>
          </p:nvSpPr>
          <p:spPr>
            <a:xfrm>
              <a:off x="4585900" y="3827150"/>
              <a:ext cx="242100" cy="242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6"/>
            <p:cNvSpPr/>
            <p:nvPr/>
          </p:nvSpPr>
          <p:spPr>
            <a:xfrm>
              <a:off x="4585900" y="4260450"/>
              <a:ext cx="242100" cy="242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7" name="Google Shape;597;p36"/>
            <p:cNvCxnSpPr>
              <a:stCxn id="596" idx="0"/>
              <a:endCxn id="595" idx="4"/>
            </p:cNvCxnSpPr>
            <p:nvPr/>
          </p:nvCxnSpPr>
          <p:spPr>
            <a:xfrm rot="10800000">
              <a:off x="4706950" y="4069350"/>
              <a:ext cx="0" cy="191100"/>
            </a:xfrm>
            <a:prstGeom prst="straightConnector1">
              <a:avLst/>
            </a:prstGeom>
            <a:noFill/>
            <a:ln cap="flat" cmpd="sng" w="9525">
              <a:solidFill>
                <a:schemeClr val="dk2"/>
              </a:solidFill>
              <a:prstDash val="solid"/>
              <a:round/>
              <a:headEnd len="med" w="med" type="none"/>
              <a:tailEnd len="med" w="med" type="triangle"/>
            </a:ln>
          </p:spPr>
        </p:cxnSp>
        <p:sp>
          <p:nvSpPr>
            <p:cNvPr id="598" name="Google Shape;598;p36"/>
            <p:cNvSpPr/>
            <p:nvPr/>
          </p:nvSpPr>
          <p:spPr>
            <a:xfrm>
              <a:off x="4980475" y="3827150"/>
              <a:ext cx="242100" cy="242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4980475" y="4260450"/>
              <a:ext cx="242100" cy="242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0" name="Google Shape;600;p36"/>
            <p:cNvCxnSpPr>
              <a:stCxn id="599" idx="0"/>
              <a:endCxn id="598" idx="4"/>
            </p:cNvCxnSpPr>
            <p:nvPr/>
          </p:nvCxnSpPr>
          <p:spPr>
            <a:xfrm rot="10800000">
              <a:off x="5101525" y="4069350"/>
              <a:ext cx="0" cy="191100"/>
            </a:xfrm>
            <a:prstGeom prst="straightConnector1">
              <a:avLst/>
            </a:prstGeom>
            <a:noFill/>
            <a:ln cap="flat" cmpd="sng" w="9525">
              <a:solidFill>
                <a:schemeClr val="dk2"/>
              </a:solidFill>
              <a:prstDash val="solid"/>
              <a:round/>
              <a:headEnd len="med" w="med" type="none"/>
              <a:tailEnd len="med" w="med" type="triangle"/>
            </a:ln>
          </p:spPr>
        </p:cxnSp>
        <p:cxnSp>
          <p:nvCxnSpPr>
            <p:cNvPr id="601" name="Google Shape;601;p36"/>
            <p:cNvCxnSpPr/>
            <p:nvPr/>
          </p:nvCxnSpPr>
          <p:spPr>
            <a:xfrm>
              <a:off x="4433425" y="3948200"/>
              <a:ext cx="152400" cy="0"/>
            </a:xfrm>
            <a:prstGeom prst="straightConnector1">
              <a:avLst/>
            </a:prstGeom>
            <a:noFill/>
            <a:ln cap="flat" cmpd="sng" w="9525">
              <a:solidFill>
                <a:schemeClr val="dk2"/>
              </a:solidFill>
              <a:prstDash val="solid"/>
              <a:round/>
              <a:headEnd len="med" w="med" type="none"/>
              <a:tailEnd len="med" w="med" type="triangle"/>
            </a:ln>
          </p:spPr>
        </p:cxnSp>
        <p:cxnSp>
          <p:nvCxnSpPr>
            <p:cNvPr id="602" name="Google Shape;602;p36"/>
            <p:cNvCxnSpPr/>
            <p:nvPr/>
          </p:nvCxnSpPr>
          <p:spPr>
            <a:xfrm>
              <a:off x="4828000" y="3948200"/>
              <a:ext cx="152400" cy="0"/>
            </a:xfrm>
            <a:prstGeom prst="straightConnector1">
              <a:avLst/>
            </a:prstGeom>
            <a:noFill/>
            <a:ln cap="flat" cmpd="sng" w="9525">
              <a:solidFill>
                <a:schemeClr val="dk2"/>
              </a:solidFill>
              <a:prstDash val="solid"/>
              <a:round/>
              <a:headEnd len="med" w="med" type="none"/>
              <a:tailEnd len="med" w="med" type="triangle"/>
            </a:ln>
          </p:spPr>
        </p:cxnSp>
        <p:sp>
          <p:nvSpPr>
            <p:cNvPr id="603" name="Google Shape;603;p36"/>
            <p:cNvSpPr/>
            <p:nvPr/>
          </p:nvSpPr>
          <p:spPr>
            <a:xfrm>
              <a:off x="4962150" y="3393850"/>
              <a:ext cx="242100" cy="2421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4" name="Google Shape;604;p36"/>
            <p:cNvCxnSpPr/>
            <p:nvPr/>
          </p:nvCxnSpPr>
          <p:spPr>
            <a:xfrm rot="10800000">
              <a:off x="5083200" y="3635950"/>
              <a:ext cx="0" cy="191100"/>
            </a:xfrm>
            <a:prstGeom prst="straightConnector1">
              <a:avLst/>
            </a:prstGeom>
            <a:noFill/>
            <a:ln cap="flat" cmpd="sng" w="9525">
              <a:solidFill>
                <a:schemeClr val="dk2"/>
              </a:solidFill>
              <a:prstDash val="solid"/>
              <a:round/>
              <a:headEnd len="med" w="med" type="none"/>
              <a:tailEnd len="med" w="med" type="triangle"/>
            </a:ln>
          </p:spPr>
        </p:cxnSp>
      </p:grpSp>
      <p:grpSp>
        <p:nvGrpSpPr>
          <p:cNvPr id="605" name="Google Shape;605;p36"/>
          <p:cNvGrpSpPr/>
          <p:nvPr/>
        </p:nvGrpSpPr>
        <p:grpSpPr>
          <a:xfrm>
            <a:off x="57100" y="1164388"/>
            <a:ext cx="3162300" cy="1826225"/>
            <a:chOff x="68525" y="1624400"/>
            <a:chExt cx="3162300" cy="1826225"/>
          </a:xfrm>
        </p:grpSpPr>
        <p:sp>
          <p:nvSpPr>
            <p:cNvPr id="606" name="Google Shape;606;p36"/>
            <p:cNvSpPr txBox="1"/>
            <p:nvPr/>
          </p:nvSpPr>
          <p:spPr>
            <a:xfrm>
              <a:off x="927475" y="1624400"/>
              <a:ext cx="9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a:ea typeface="Roboto Condensed"/>
                  <a:cs typeface="Roboto Condensed"/>
                  <a:sym typeface="Roboto Condensed"/>
                </a:rPr>
                <a:t>Input: CAT</a:t>
              </a:r>
              <a:endParaRPr>
                <a:latin typeface="Roboto Condensed"/>
                <a:ea typeface="Roboto Condensed"/>
                <a:cs typeface="Roboto Condensed"/>
                <a:sym typeface="Roboto Condensed"/>
              </a:endParaRPr>
            </a:p>
          </p:txBody>
        </p:sp>
        <p:grpSp>
          <p:nvGrpSpPr>
            <p:cNvPr id="607" name="Google Shape;607;p36"/>
            <p:cNvGrpSpPr/>
            <p:nvPr/>
          </p:nvGrpSpPr>
          <p:grpSpPr>
            <a:xfrm>
              <a:off x="68525" y="1692875"/>
              <a:ext cx="3162300" cy="1757750"/>
              <a:chOff x="114175" y="1911700"/>
              <a:chExt cx="3162300" cy="1757750"/>
            </a:xfrm>
          </p:grpSpPr>
          <p:grpSp>
            <p:nvGrpSpPr>
              <p:cNvPr id="608" name="Google Shape;608;p36"/>
              <p:cNvGrpSpPr/>
              <p:nvPr/>
            </p:nvGrpSpPr>
            <p:grpSpPr>
              <a:xfrm>
                <a:off x="623775" y="1911700"/>
                <a:ext cx="242100" cy="1108700"/>
                <a:chOff x="784600" y="2072900"/>
                <a:chExt cx="242100" cy="1108700"/>
              </a:xfrm>
            </p:grpSpPr>
            <p:sp>
              <p:nvSpPr>
                <p:cNvPr id="609" name="Google Shape;609;p36"/>
                <p:cNvSpPr/>
                <p:nvPr/>
              </p:nvSpPr>
              <p:spPr>
                <a:xfrm>
                  <a:off x="784600" y="2072900"/>
                  <a:ext cx="242100" cy="2421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10" name="Google Shape;610;p36"/>
                <p:cNvSpPr/>
                <p:nvPr/>
              </p:nvSpPr>
              <p:spPr>
                <a:xfrm>
                  <a:off x="784600" y="2506200"/>
                  <a:ext cx="242100" cy="242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784600" y="2939500"/>
                  <a:ext cx="242100" cy="242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 name="Google Shape;612;p36"/>
                <p:cNvCxnSpPr>
                  <a:stCxn id="611" idx="0"/>
                  <a:endCxn id="610" idx="4"/>
                </p:cNvCxnSpPr>
                <p:nvPr/>
              </p:nvCxnSpPr>
              <p:spPr>
                <a:xfrm rot="10800000">
                  <a:off x="905650" y="2748400"/>
                  <a:ext cx="0" cy="191100"/>
                </a:xfrm>
                <a:prstGeom prst="straightConnector1">
                  <a:avLst/>
                </a:prstGeom>
                <a:noFill/>
                <a:ln cap="flat" cmpd="sng" w="9525">
                  <a:solidFill>
                    <a:schemeClr val="dk2"/>
                  </a:solidFill>
                  <a:prstDash val="solid"/>
                  <a:round/>
                  <a:headEnd len="med" w="med" type="none"/>
                  <a:tailEnd len="med" w="med" type="triangle"/>
                </a:ln>
              </p:spPr>
            </p:cxnSp>
            <p:cxnSp>
              <p:nvCxnSpPr>
                <p:cNvPr id="613" name="Google Shape;613;p36"/>
                <p:cNvCxnSpPr>
                  <a:stCxn id="610" idx="0"/>
                  <a:endCxn id="609" idx="4"/>
                </p:cNvCxnSpPr>
                <p:nvPr/>
              </p:nvCxnSpPr>
              <p:spPr>
                <a:xfrm rot="10800000">
                  <a:off x="905650" y="2315100"/>
                  <a:ext cx="0" cy="191100"/>
                </a:xfrm>
                <a:prstGeom prst="straightConnector1">
                  <a:avLst/>
                </a:prstGeom>
                <a:noFill/>
                <a:ln cap="flat" cmpd="sng" w="9525">
                  <a:solidFill>
                    <a:schemeClr val="dk2"/>
                  </a:solidFill>
                  <a:prstDash val="solid"/>
                  <a:round/>
                  <a:headEnd len="med" w="med" type="none"/>
                  <a:tailEnd len="med" w="med" type="triangle"/>
                </a:ln>
              </p:spPr>
            </p:cxnSp>
          </p:grpSp>
          <p:pic>
            <p:nvPicPr>
              <p:cNvPr id="614" name="Google Shape;614;p36"/>
              <p:cNvPicPr preferRelativeResize="0"/>
              <p:nvPr/>
            </p:nvPicPr>
            <p:blipFill>
              <a:blip r:embed="rId4">
                <a:alphaModFix/>
              </a:blip>
              <a:stretch>
                <a:fillRect/>
              </a:stretch>
            </p:blipFill>
            <p:spPr>
              <a:xfrm>
                <a:off x="1089413" y="2500068"/>
                <a:ext cx="520851" cy="596975"/>
              </a:xfrm>
              <a:prstGeom prst="rect">
                <a:avLst/>
              </a:prstGeom>
              <a:noFill/>
              <a:ln>
                <a:noFill/>
              </a:ln>
            </p:spPr>
          </p:pic>
          <p:sp>
            <p:nvSpPr>
              <p:cNvPr id="615" name="Google Shape;615;p36"/>
              <p:cNvSpPr txBox="1"/>
              <p:nvPr/>
            </p:nvSpPr>
            <p:spPr>
              <a:xfrm>
                <a:off x="114175" y="3084450"/>
                <a:ext cx="316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Condensed"/>
                    <a:ea typeface="Roboto Condensed"/>
                    <a:cs typeface="Roboto Condensed"/>
                    <a:sym typeface="Roboto Condensed"/>
                  </a:rPr>
                  <a:t>One to One</a:t>
                </a:r>
                <a:endParaRPr sz="1300">
                  <a:latin typeface="Roboto Condensed"/>
                  <a:ea typeface="Roboto Condensed"/>
                  <a:cs typeface="Roboto Condensed"/>
                  <a:sym typeface="Roboto Condensed"/>
                </a:endParaRPr>
              </a:p>
              <a:p>
                <a:pPr indent="0" lvl="0" marL="0" rtl="0" algn="l">
                  <a:spcBef>
                    <a:spcPts val="0"/>
                  </a:spcBef>
                  <a:spcAft>
                    <a:spcPts val="0"/>
                  </a:spcAft>
                  <a:buNone/>
                </a:pPr>
                <a:r>
                  <a:rPr lang="en" sz="1300">
                    <a:latin typeface="Roboto Condensed"/>
                    <a:ea typeface="Roboto Condensed"/>
                    <a:cs typeface="Roboto Condensed"/>
                    <a:sym typeface="Roboto Condensed"/>
                  </a:rPr>
                  <a:t>Application: regression and classification</a:t>
                </a:r>
                <a:endParaRPr sz="1300">
                  <a:latin typeface="Roboto Condensed"/>
                  <a:ea typeface="Roboto Condensed"/>
                  <a:cs typeface="Roboto Condensed"/>
                  <a:sym typeface="Roboto Condensed"/>
                </a:endParaRPr>
              </a:p>
            </p:txBody>
          </p:sp>
        </p:grpSp>
      </p:grpSp>
      <p:grpSp>
        <p:nvGrpSpPr>
          <p:cNvPr id="616" name="Google Shape;616;p36"/>
          <p:cNvGrpSpPr/>
          <p:nvPr/>
        </p:nvGrpSpPr>
        <p:grpSpPr>
          <a:xfrm>
            <a:off x="4992150" y="965250"/>
            <a:ext cx="3900675" cy="2133050"/>
            <a:chOff x="3122250" y="1624400"/>
            <a:chExt cx="3900675" cy="2133050"/>
          </a:xfrm>
        </p:grpSpPr>
        <p:grpSp>
          <p:nvGrpSpPr>
            <p:cNvPr id="617" name="Google Shape;617;p36"/>
            <p:cNvGrpSpPr/>
            <p:nvPr/>
          </p:nvGrpSpPr>
          <p:grpSpPr>
            <a:xfrm>
              <a:off x="3122250" y="1692875"/>
              <a:ext cx="1031250" cy="1108700"/>
              <a:chOff x="3281125" y="2072900"/>
              <a:chExt cx="1031250" cy="1108700"/>
            </a:xfrm>
          </p:grpSpPr>
          <p:sp>
            <p:nvSpPr>
              <p:cNvPr id="618" name="Google Shape;618;p36"/>
              <p:cNvSpPr/>
              <p:nvPr/>
            </p:nvSpPr>
            <p:spPr>
              <a:xfrm>
                <a:off x="3281125" y="2072900"/>
                <a:ext cx="242100" cy="2421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3281125" y="2506200"/>
                <a:ext cx="242100" cy="242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6"/>
              <p:cNvSpPr/>
              <p:nvPr/>
            </p:nvSpPr>
            <p:spPr>
              <a:xfrm>
                <a:off x="3281125" y="2939500"/>
                <a:ext cx="242100" cy="2421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 name="Google Shape;621;p36"/>
              <p:cNvCxnSpPr>
                <a:stCxn id="620" idx="0"/>
                <a:endCxn id="619" idx="4"/>
              </p:cNvCxnSpPr>
              <p:nvPr/>
            </p:nvCxnSpPr>
            <p:spPr>
              <a:xfrm rot="10800000">
                <a:off x="3402175" y="2748400"/>
                <a:ext cx="0" cy="191100"/>
              </a:xfrm>
              <a:prstGeom prst="straightConnector1">
                <a:avLst/>
              </a:prstGeom>
              <a:noFill/>
              <a:ln cap="flat" cmpd="sng" w="9525">
                <a:solidFill>
                  <a:schemeClr val="dk2"/>
                </a:solidFill>
                <a:prstDash val="solid"/>
                <a:round/>
                <a:headEnd len="med" w="med" type="none"/>
                <a:tailEnd len="med" w="med" type="triangle"/>
              </a:ln>
            </p:spPr>
          </p:cxnSp>
          <p:cxnSp>
            <p:nvCxnSpPr>
              <p:cNvPr id="622" name="Google Shape;622;p36"/>
              <p:cNvCxnSpPr>
                <a:stCxn id="619" idx="0"/>
                <a:endCxn id="618" idx="4"/>
              </p:cNvCxnSpPr>
              <p:nvPr/>
            </p:nvCxnSpPr>
            <p:spPr>
              <a:xfrm rot="10800000">
                <a:off x="3402175" y="2315100"/>
                <a:ext cx="0" cy="191100"/>
              </a:xfrm>
              <a:prstGeom prst="straightConnector1">
                <a:avLst/>
              </a:prstGeom>
              <a:noFill/>
              <a:ln cap="flat" cmpd="sng" w="9525">
                <a:solidFill>
                  <a:schemeClr val="dk2"/>
                </a:solidFill>
                <a:prstDash val="solid"/>
                <a:round/>
                <a:headEnd len="med" w="med" type="none"/>
                <a:tailEnd len="med" w="med" type="triangle"/>
              </a:ln>
            </p:spPr>
          </p:cxnSp>
          <p:sp>
            <p:nvSpPr>
              <p:cNvPr id="623" name="Google Shape;623;p36"/>
              <p:cNvSpPr/>
              <p:nvPr/>
            </p:nvSpPr>
            <p:spPr>
              <a:xfrm>
                <a:off x="3675700" y="2072950"/>
                <a:ext cx="242100" cy="2421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6"/>
              <p:cNvSpPr/>
              <p:nvPr/>
            </p:nvSpPr>
            <p:spPr>
              <a:xfrm>
                <a:off x="3675700" y="2506250"/>
                <a:ext cx="242100" cy="242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5" name="Google Shape;625;p36"/>
              <p:cNvCxnSpPr>
                <a:stCxn id="624" idx="0"/>
                <a:endCxn id="623" idx="4"/>
              </p:cNvCxnSpPr>
              <p:nvPr/>
            </p:nvCxnSpPr>
            <p:spPr>
              <a:xfrm rot="10800000">
                <a:off x="3796750" y="2315150"/>
                <a:ext cx="0" cy="191100"/>
              </a:xfrm>
              <a:prstGeom prst="straightConnector1">
                <a:avLst/>
              </a:prstGeom>
              <a:noFill/>
              <a:ln cap="flat" cmpd="sng" w="9525">
                <a:solidFill>
                  <a:schemeClr val="dk2"/>
                </a:solidFill>
                <a:prstDash val="solid"/>
                <a:round/>
                <a:headEnd len="med" w="med" type="none"/>
                <a:tailEnd len="med" w="med" type="triangle"/>
              </a:ln>
            </p:spPr>
          </p:cxnSp>
          <p:sp>
            <p:nvSpPr>
              <p:cNvPr id="626" name="Google Shape;626;p36"/>
              <p:cNvSpPr/>
              <p:nvPr/>
            </p:nvSpPr>
            <p:spPr>
              <a:xfrm>
                <a:off x="4070275" y="2072950"/>
                <a:ext cx="242100" cy="242100"/>
              </a:xfrm>
              <a:prstGeom prst="ellipse">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6"/>
              <p:cNvSpPr/>
              <p:nvPr/>
            </p:nvSpPr>
            <p:spPr>
              <a:xfrm>
                <a:off x="4070275" y="2506250"/>
                <a:ext cx="242100" cy="242100"/>
              </a:xfrm>
              <a:prstGeom prst="ellipse">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8" name="Google Shape;628;p36"/>
              <p:cNvCxnSpPr>
                <a:stCxn id="627" idx="0"/>
                <a:endCxn id="626" idx="4"/>
              </p:cNvCxnSpPr>
              <p:nvPr/>
            </p:nvCxnSpPr>
            <p:spPr>
              <a:xfrm rot="10800000">
                <a:off x="4191325" y="2315150"/>
                <a:ext cx="0" cy="191100"/>
              </a:xfrm>
              <a:prstGeom prst="straightConnector1">
                <a:avLst/>
              </a:prstGeom>
              <a:noFill/>
              <a:ln cap="flat" cmpd="sng" w="9525">
                <a:solidFill>
                  <a:schemeClr val="dk2"/>
                </a:solidFill>
                <a:prstDash val="solid"/>
                <a:round/>
                <a:headEnd len="med" w="med" type="none"/>
                <a:tailEnd len="med" w="med" type="triangle"/>
              </a:ln>
            </p:spPr>
          </p:cxnSp>
          <p:cxnSp>
            <p:nvCxnSpPr>
              <p:cNvPr id="629" name="Google Shape;629;p36"/>
              <p:cNvCxnSpPr>
                <a:stCxn id="619" idx="6"/>
                <a:endCxn id="624" idx="2"/>
              </p:cNvCxnSpPr>
              <p:nvPr/>
            </p:nvCxnSpPr>
            <p:spPr>
              <a:xfrm>
                <a:off x="3523225" y="2627250"/>
                <a:ext cx="152400" cy="0"/>
              </a:xfrm>
              <a:prstGeom prst="straightConnector1">
                <a:avLst/>
              </a:prstGeom>
              <a:noFill/>
              <a:ln cap="flat" cmpd="sng" w="9525">
                <a:solidFill>
                  <a:schemeClr val="dk2"/>
                </a:solidFill>
                <a:prstDash val="solid"/>
                <a:round/>
                <a:headEnd len="med" w="med" type="none"/>
                <a:tailEnd len="med" w="med" type="triangle"/>
              </a:ln>
            </p:spPr>
          </p:cxnSp>
          <p:cxnSp>
            <p:nvCxnSpPr>
              <p:cNvPr id="630" name="Google Shape;630;p36"/>
              <p:cNvCxnSpPr>
                <a:endCxn id="627" idx="2"/>
              </p:cNvCxnSpPr>
              <p:nvPr/>
            </p:nvCxnSpPr>
            <p:spPr>
              <a:xfrm>
                <a:off x="3917875" y="2627300"/>
                <a:ext cx="152400" cy="0"/>
              </a:xfrm>
              <a:prstGeom prst="straightConnector1">
                <a:avLst/>
              </a:prstGeom>
              <a:noFill/>
              <a:ln cap="flat" cmpd="sng" w="9525">
                <a:solidFill>
                  <a:schemeClr val="dk2"/>
                </a:solidFill>
                <a:prstDash val="solid"/>
                <a:round/>
                <a:headEnd len="med" w="med" type="none"/>
                <a:tailEnd len="med" w="med" type="triangle"/>
              </a:ln>
            </p:spPr>
          </p:cxnSp>
        </p:grpSp>
        <p:sp>
          <p:nvSpPr>
            <p:cNvPr id="631" name="Google Shape;631;p36"/>
            <p:cNvSpPr txBox="1"/>
            <p:nvPr/>
          </p:nvSpPr>
          <p:spPr>
            <a:xfrm>
              <a:off x="4262625" y="1624400"/>
              <a:ext cx="276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a:ea typeface="Roboto Condensed"/>
                  <a:cs typeface="Roboto Condensed"/>
                  <a:sym typeface="Roboto Condensed"/>
                </a:rPr>
                <a:t>Out</a:t>
              </a:r>
              <a:r>
                <a:rPr lang="en">
                  <a:latin typeface="Roboto Condensed"/>
                  <a:ea typeface="Roboto Condensed"/>
                  <a:cs typeface="Roboto Condensed"/>
                  <a:sym typeface="Roboto Condensed"/>
                </a:rPr>
                <a:t>put: CUTE GRAY AND WHITECAT</a:t>
              </a:r>
              <a:endParaRPr>
                <a:latin typeface="Roboto Condensed"/>
                <a:ea typeface="Roboto Condensed"/>
                <a:cs typeface="Roboto Condensed"/>
                <a:sym typeface="Roboto Condensed"/>
              </a:endParaRPr>
            </a:p>
          </p:txBody>
        </p:sp>
        <p:pic>
          <p:nvPicPr>
            <p:cNvPr id="632" name="Google Shape;632;p36"/>
            <p:cNvPicPr preferRelativeResize="0"/>
            <p:nvPr/>
          </p:nvPicPr>
          <p:blipFill>
            <a:blip r:embed="rId4">
              <a:alphaModFix/>
            </a:blip>
            <a:stretch>
              <a:fillRect/>
            </a:stretch>
          </p:blipFill>
          <p:spPr>
            <a:xfrm>
              <a:off x="3479313" y="2467893"/>
              <a:ext cx="520851" cy="596975"/>
            </a:xfrm>
            <a:prstGeom prst="rect">
              <a:avLst/>
            </a:prstGeom>
            <a:noFill/>
            <a:ln>
              <a:noFill/>
            </a:ln>
          </p:spPr>
        </p:pic>
        <p:sp>
          <p:nvSpPr>
            <p:cNvPr id="633" name="Google Shape;633;p36"/>
            <p:cNvSpPr txBox="1"/>
            <p:nvPr/>
          </p:nvSpPr>
          <p:spPr>
            <a:xfrm>
              <a:off x="3122250" y="2972350"/>
              <a:ext cx="39006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Condensed"/>
                  <a:ea typeface="Roboto Condensed"/>
                  <a:cs typeface="Roboto Condensed"/>
                  <a:sym typeface="Roboto Condensed"/>
                </a:rPr>
                <a:t>One to Many</a:t>
              </a:r>
              <a:endParaRPr sz="1300">
                <a:latin typeface="Roboto Condensed"/>
                <a:ea typeface="Roboto Condensed"/>
                <a:cs typeface="Roboto Condensed"/>
                <a:sym typeface="Roboto Condensed"/>
              </a:endParaRPr>
            </a:p>
            <a:p>
              <a:pPr indent="0" lvl="0" marL="0" rtl="0" algn="l">
                <a:spcBef>
                  <a:spcPts val="0"/>
                </a:spcBef>
                <a:spcAft>
                  <a:spcPts val="0"/>
                </a:spcAft>
                <a:buNone/>
              </a:pPr>
              <a:r>
                <a:rPr lang="en" sz="1300">
                  <a:latin typeface="Roboto Condensed"/>
                  <a:ea typeface="Roboto Condensed"/>
                  <a:cs typeface="Roboto Condensed"/>
                  <a:sym typeface="Roboto Condensed"/>
                </a:rPr>
                <a:t>Application: image captioning, input = image, output = sentence of words</a:t>
              </a:r>
              <a:endParaRPr sz="1300">
                <a:latin typeface="Roboto Condensed"/>
                <a:ea typeface="Roboto Condensed"/>
                <a:cs typeface="Roboto Condensed"/>
                <a:sym typeface="Roboto Condensed"/>
              </a:endParaRPr>
            </a:p>
          </p:txBody>
        </p:sp>
      </p:grpSp>
      <p:pic>
        <p:nvPicPr>
          <p:cNvPr id="634" name="Google Shape;634;p36"/>
          <p:cNvPicPr preferRelativeResize="0"/>
          <p:nvPr/>
        </p:nvPicPr>
        <p:blipFill>
          <a:blip r:embed="rId5">
            <a:alphaModFix/>
          </a:blip>
          <a:stretch>
            <a:fillRect/>
          </a:stretch>
        </p:blipFill>
        <p:spPr>
          <a:xfrm>
            <a:off x="1573949" y="3299124"/>
            <a:ext cx="2037376" cy="907875"/>
          </a:xfrm>
          <a:prstGeom prst="rect">
            <a:avLst/>
          </a:prstGeom>
          <a:noFill/>
          <a:ln>
            <a:noFill/>
          </a:ln>
        </p:spPr>
      </p:pic>
      <p:sp>
        <p:nvSpPr>
          <p:cNvPr id="635" name="Google Shape;635;p36"/>
          <p:cNvSpPr txBox="1"/>
          <p:nvPr/>
        </p:nvSpPr>
        <p:spPr>
          <a:xfrm>
            <a:off x="57100" y="4269000"/>
            <a:ext cx="3162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Condensed"/>
                <a:ea typeface="Roboto Condensed"/>
                <a:cs typeface="Roboto Condensed"/>
                <a:sym typeface="Roboto Condensed"/>
              </a:rPr>
              <a:t>Many to Many</a:t>
            </a:r>
            <a:endParaRPr sz="1300">
              <a:latin typeface="Roboto Condensed"/>
              <a:ea typeface="Roboto Condensed"/>
              <a:cs typeface="Roboto Condensed"/>
              <a:sym typeface="Roboto Condensed"/>
            </a:endParaRPr>
          </a:p>
          <a:p>
            <a:pPr indent="0" lvl="0" marL="0" rtl="0" algn="l">
              <a:spcBef>
                <a:spcPts val="0"/>
              </a:spcBef>
              <a:spcAft>
                <a:spcPts val="0"/>
              </a:spcAft>
              <a:buNone/>
            </a:pPr>
            <a:r>
              <a:rPr lang="en" sz="1300">
                <a:latin typeface="Roboto Condensed"/>
                <a:ea typeface="Roboto Condensed"/>
                <a:cs typeface="Roboto Condensed"/>
                <a:sym typeface="Roboto Condensed"/>
              </a:rPr>
              <a:t>Application: language translation</a:t>
            </a:r>
            <a:endParaRPr sz="1300">
              <a:latin typeface="Roboto Condensed"/>
              <a:ea typeface="Roboto Condensed"/>
              <a:cs typeface="Roboto Condensed"/>
              <a:sym typeface="Roboto Condensed"/>
            </a:endParaRPr>
          </a:p>
        </p:txBody>
      </p:sp>
      <p:sp>
        <p:nvSpPr>
          <p:cNvPr id="636" name="Google Shape;636;p36"/>
          <p:cNvSpPr txBox="1"/>
          <p:nvPr/>
        </p:nvSpPr>
        <p:spPr>
          <a:xfrm>
            <a:off x="5088375" y="2990613"/>
            <a:ext cx="93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a:ea typeface="Roboto Condensed"/>
                <a:cs typeface="Roboto Condensed"/>
                <a:sym typeface="Roboto Condensed"/>
              </a:rPr>
              <a:t>Out</a:t>
            </a:r>
            <a:r>
              <a:rPr lang="en">
                <a:latin typeface="Roboto Condensed"/>
                <a:ea typeface="Roboto Condensed"/>
                <a:cs typeface="Roboto Condensed"/>
                <a:sym typeface="Roboto Condensed"/>
              </a:rPr>
              <a:t>put: 1</a:t>
            </a:r>
            <a:endParaRPr>
              <a:latin typeface="Roboto Condensed"/>
              <a:ea typeface="Roboto Condensed"/>
              <a:cs typeface="Roboto Condensed"/>
              <a:sym typeface="Roboto Condensed"/>
            </a:endParaRPr>
          </a:p>
        </p:txBody>
      </p:sp>
      <p:sp>
        <p:nvSpPr>
          <p:cNvPr id="637" name="Google Shape;637;p36"/>
          <p:cNvSpPr txBox="1"/>
          <p:nvPr/>
        </p:nvSpPr>
        <p:spPr>
          <a:xfrm>
            <a:off x="5088375" y="3653400"/>
            <a:ext cx="197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Condensed"/>
                <a:ea typeface="Roboto Condensed"/>
                <a:cs typeface="Roboto Condensed"/>
                <a:sym typeface="Roboto Condensed"/>
              </a:rPr>
              <a:t>Input: I am really enjoying this course!</a:t>
            </a:r>
            <a:endParaRPr>
              <a:latin typeface="Roboto Condensed"/>
              <a:ea typeface="Roboto Condensed"/>
              <a:cs typeface="Roboto Condensed"/>
              <a:sym typeface="Roboto Condensed"/>
            </a:endParaRPr>
          </a:p>
        </p:txBody>
      </p:sp>
      <p:sp>
        <p:nvSpPr>
          <p:cNvPr id="638" name="Google Shape;638;p36"/>
          <p:cNvSpPr txBox="1"/>
          <p:nvPr/>
        </p:nvSpPr>
        <p:spPr>
          <a:xfrm>
            <a:off x="3975225" y="4269000"/>
            <a:ext cx="36960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Roboto Condensed"/>
                <a:ea typeface="Roboto Condensed"/>
                <a:cs typeface="Roboto Condensed"/>
                <a:sym typeface="Roboto Condensed"/>
              </a:rPr>
              <a:t>Many to One</a:t>
            </a:r>
            <a:endParaRPr sz="1300">
              <a:latin typeface="Roboto Condensed"/>
              <a:ea typeface="Roboto Condensed"/>
              <a:cs typeface="Roboto Condensed"/>
              <a:sym typeface="Roboto Condensed"/>
            </a:endParaRPr>
          </a:p>
          <a:p>
            <a:pPr indent="0" lvl="0" marL="0" rtl="0" algn="l">
              <a:spcBef>
                <a:spcPts val="0"/>
              </a:spcBef>
              <a:spcAft>
                <a:spcPts val="0"/>
              </a:spcAft>
              <a:buNone/>
            </a:pPr>
            <a:r>
              <a:rPr lang="en" sz="1300">
                <a:latin typeface="Roboto Condensed"/>
                <a:ea typeface="Roboto Condensed"/>
                <a:cs typeface="Roboto Condensed"/>
                <a:sym typeface="Roboto Condensed"/>
              </a:rPr>
              <a:t>Application: </a:t>
            </a:r>
            <a:r>
              <a:rPr lang="en" sz="1300">
                <a:latin typeface="Roboto Condensed"/>
                <a:ea typeface="Roboto Condensed"/>
                <a:cs typeface="Roboto Condensed"/>
                <a:sym typeface="Roboto Condensed"/>
              </a:rPr>
              <a:t>Sentiment</a:t>
            </a:r>
            <a:r>
              <a:rPr lang="en" sz="1300">
                <a:latin typeface="Roboto Condensed"/>
                <a:ea typeface="Roboto Condensed"/>
                <a:cs typeface="Roboto Condensed"/>
                <a:sym typeface="Roboto Condensed"/>
              </a:rPr>
              <a:t> Analysis. Eg, is a review positive or negative?</a:t>
            </a:r>
            <a:endParaRPr sz="1300">
              <a:latin typeface="Roboto Condensed"/>
              <a:ea typeface="Roboto Condensed"/>
              <a:cs typeface="Roboto Condensed"/>
              <a:sym typeface="Roboto Condense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grpSp>
        <p:nvGrpSpPr>
          <p:cNvPr id="643" name="Google Shape;643;p37"/>
          <p:cNvGrpSpPr/>
          <p:nvPr/>
        </p:nvGrpSpPr>
        <p:grpSpPr>
          <a:xfrm>
            <a:off x="3122258" y="89650"/>
            <a:ext cx="5574932" cy="430509"/>
            <a:chOff x="3122258" y="89650"/>
            <a:chExt cx="5574932" cy="430509"/>
          </a:xfrm>
        </p:grpSpPr>
        <p:sp>
          <p:nvSpPr>
            <p:cNvPr id="644" name="Google Shape;644;p37"/>
            <p:cNvSpPr/>
            <p:nvPr/>
          </p:nvSpPr>
          <p:spPr>
            <a:xfrm>
              <a:off x="3122258" y="319704"/>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645" name="Google Shape;645;p37"/>
            <p:cNvSpPr/>
            <p:nvPr/>
          </p:nvSpPr>
          <p:spPr>
            <a:xfrm>
              <a:off x="3403160" y="31015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646" name="Google Shape;646;p37"/>
            <p:cNvSpPr/>
            <p:nvPr/>
          </p:nvSpPr>
          <p:spPr>
            <a:xfrm>
              <a:off x="8506990" y="319703"/>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647" name="Google Shape;647;p37"/>
            <p:cNvSpPr/>
            <p:nvPr/>
          </p:nvSpPr>
          <p:spPr>
            <a:xfrm>
              <a:off x="8136970" y="31010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648" name="Google Shape;648;p37"/>
            <p:cNvSpPr/>
            <p:nvPr/>
          </p:nvSpPr>
          <p:spPr>
            <a:xfrm>
              <a:off x="3698426" y="89650"/>
              <a:ext cx="4422600" cy="3462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1" lang="en" sz="2100">
                  <a:solidFill>
                    <a:srgbClr val="348899"/>
                  </a:solidFill>
                </a:rPr>
                <a:t>Embedding Layer</a:t>
              </a:r>
              <a:endParaRPr b="1"/>
            </a:p>
          </p:txBody>
        </p:sp>
      </p:grpSp>
      <p:sp>
        <p:nvSpPr>
          <p:cNvPr id="649" name="Google Shape;649;p37"/>
          <p:cNvSpPr/>
          <p:nvPr/>
        </p:nvSpPr>
        <p:spPr>
          <a:xfrm>
            <a:off x="802650" y="1009909"/>
            <a:ext cx="7538700" cy="3821700"/>
          </a:xfrm>
          <a:prstGeom prst="rect">
            <a:avLst/>
          </a:prstGeom>
          <a:noFill/>
          <a:ln>
            <a:noFill/>
          </a:ln>
        </p:spPr>
        <p:txBody>
          <a:bodyPr anchorCtr="0" anchor="t" bIns="34275" lIns="68575" spcFirstLastPara="1" rIns="68575" wrap="square" tIns="34275">
            <a:noAutofit/>
          </a:bodyPr>
          <a:lstStyle/>
          <a:p>
            <a:pPr indent="-317500" lvl="0" marL="457200" marR="0" rtl="0" algn="l">
              <a:lnSpc>
                <a:spcPct val="130000"/>
              </a:lnSpc>
              <a:spcBef>
                <a:spcPts val="0"/>
              </a:spcBef>
              <a:spcAft>
                <a:spcPts val="0"/>
              </a:spcAft>
              <a:buClr>
                <a:srgbClr val="7F7F7F"/>
              </a:buClr>
              <a:buSzPts val="1400"/>
              <a:buChar char="●"/>
            </a:pPr>
            <a:r>
              <a:rPr b="1" lang="en">
                <a:solidFill>
                  <a:srgbClr val="7F7F7F"/>
                </a:solidFill>
              </a:rPr>
              <a:t>Embedding Layer is the first hidden layer of the network.</a:t>
            </a:r>
            <a:endParaRPr b="1">
              <a:solidFill>
                <a:srgbClr val="7F7F7F"/>
              </a:solidFill>
            </a:endParaRPr>
          </a:p>
          <a:p>
            <a:pPr indent="-317500" lvl="0" marL="457200" marR="0" rtl="0" algn="l">
              <a:lnSpc>
                <a:spcPct val="130000"/>
              </a:lnSpc>
              <a:spcBef>
                <a:spcPts val="0"/>
              </a:spcBef>
              <a:spcAft>
                <a:spcPts val="0"/>
              </a:spcAft>
              <a:buClr>
                <a:srgbClr val="7F7F7F"/>
              </a:buClr>
              <a:buSzPts val="1400"/>
              <a:buChar char="●"/>
            </a:pPr>
            <a:r>
              <a:rPr b="1" lang="en">
                <a:solidFill>
                  <a:srgbClr val="7F7F7F"/>
                </a:solidFill>
              </a:rPr>
              <a:t>Embedding layers learn the low-dimensional continuous representation of input discrete variables.</a:t>
            </a:r>
            <a:endParaRPr b="1">
              <a:solidFill>
                <a:srgbClr val="7F7F7F"/>
              </a:solidFill>
            </a:endParaRPr>
          </a:p>
          <a:p>
            <a:pPr indent="-317500" lvl="0" marL="457200" marR="0" rtl="0" algn="l">
              <a:lnSpc>
                <a:spcPct val="130000"/>
              </a:lnSpc>
              <a:spcBef>
                <a:spcPts val="0"/>
              </a:spcBef>
              <a:spcAft>
                <a:spcPts val="0"/>
              </a:spcAft>
              <a:buClr>
                <a:srgbClr val="7F7F7F"/>
              </a:buClr>
              <a:buSzPts val="1400"/>
              <a:buChar char="●"/>
            </a:pPr>
            <a:r>
              <a:rPr b="1" lang="en">
                <a:solidFill>
                  <a:srgbClr val="7F7F7F"/>
                </a:solidFill>
              </a:rPr>
              <a:t>For example, let assume that we have 100,000 unique values in our data and want to train the model with </a:t>
            </a:r>
            <a:r>
              <a:rPr b="1" lang="en">
                <a:solidFill>
                  <a:srgbClr val="7F7F7F"/>
                </a:solidFill>
              </a:rPr>
              <a:t>this data. Even though we can train the model to generate accurate results, it would require more resources to train.</a:t>
            </a:r>
            <a:endParaRPr b="1">
              <a:solidFill>
                <a:srgbClr val="7F7F7F"/>
              </a:solidFill>
            </a:endParaRPr>
          </a:p>
          <a:p>
            <a:pPr indent="-317500" lvl="0" marL="457200" marR="0" rtl="0" algn="l">
              <a:lnSpc>
                <a:spcPct val="130000"/>
              </a:lnSpc>
              <a:spcBef>
                <a:spcPts val="0"/>
              </a:spcBef>
              <a:spcAft>
                <a:spcPts val="0"/>
              </a:spcAft>
              <a:buClr>
                <a:srgbClr val="7F7F7F"/>
              </a:buClr>
              <a:buSzPts val="1400"/>
              <a:buChar char="●"/>
            </a:pPr>
            <a:r>
              <a:rPr b="1" lang="en">
                <a:solidFill>
                  <a:srgbClr val="7F7F7F"/>
                </a:solidFill>
              </a:rPr>
              <a:t>Alternatively, by introducing an embedding layer, you can specify the number of low dimensional features that you would need to represent the input data, in this case let’s take the value to be 200.</a:t>
            </a:r>
            <a:endParaRPr b="1">
              <a:solidFill>
                <a:srgbClr val="7F7F7F"/>
              </a:solidFill>
            </a:endParaRPr>
          </a:p>
          <a:p>
            <a:pPr indent="-317500" lvl="0" marL="457200" marR="0" rtl="0" algn="l">
              <a:lnSpc>
                <a:spcPct val="130000"/>
              </a:lnSpc>
              <a:spcBef>
                <a:spcPts val="0"/>
              </a:spcBef>
              <a:spcAft>
                <a:spcPts val="0"/>
              </a:spcAft>
              <a:buClr>
                <a:srgbClr val="7F7F7F"/>
              </a:buClr>
              <a:buSzPts val="1400"/>
              <a:buChar char="●"/>
            </a:pPr>
            <a:r>
              <a:rPr b="1" lang="en">
                <a:solidFill>
                  <a:srgbClr val="7F7F7F"/>
                </a:solidFill>
              </a:rPr>
              <a:t>Now, what happens is the embedding layer learns the way to represent 100,000 variables with 200 variable only.</a:t>
            </a:r>
            <a:endParaRPr b="1">
              <a:solidFill>
                <a:srgbClr val="7F7F7F"/>
              </a:solidFill>
            </a:endParaRPr>
          </a:p>
          <a:p>
            <a:pPr indent="-317500" lvl="0" marL="457200" marR="0" rtl="0" algn="l">
              <a:lnSpc>
                <a:spcPct val="130000"/>
              </a:lnSpc>
              <a:spcBef>
                <a:spcPts val="0"/>
              </a:spcBef>
              <a:spcAft>
                <a:spcPts val="0"/>
              </a:spcAft>
              <a:buClr>
                <a:srgbClr val="7F7F7F"/>
              </a:buClr>
              <a:buSzPts val="1400"/>
              <a:buChar char="●"/>
            </a:pPr>
            <a:r>
              <a:rPr b="1" lang="en">
                <a:solidFill>
                  <a:srgbClr val="7F7F7F"/>
                </a:solidFill>
              </a:rPr>
              <a:t>This in-turn helps subsequent layers learn more effectively with less compute resources. </a:t>
            </a:r>
            <a:endParaRPr b="1">
              <a:solidFill>
                <a:srgbClr val="7F7F7F"/>
              </a:solidFill>
            </a:endParaRPr>
          </a:p>
          <a:p>
            <a:pPr indent="0" lvl="0" marL="457200" marR="0" rtl="0" algn="l">
              <a:lnSpc>
                <a:spcPct val="130000"/>
              </a:lnSpc>
              <a:spcBef>
                <a:spcPts val="0"/>
              </a:spcBef>
              <a:spcAft>
                <a:spcPts val="0"/>
              </a:spcAft>
              <a:buNone/>
            </a:pPr>
            <a:r>
              <a:t/>
            </a:r>
            <a:endParaRPr b="1">
              <a:solidFill>
                <a:srgbClr val="7F7F7F"/>
              </a:solidFill>
            </a:endParaRPr>
          </a:p>
          <a:p>
            <a:pPr indent="0" lvl="0" marL="457200" marR="0" rtl="0" algn="l">
              <a:lnSpc>
                <a:spcPct val="130000"/>
              </a:lnSpc>
              <a:spcBef>
                <a:spcPts val="0"/>
              </a:spcBef>
              <a:spcAft>
                <a:spcPts val="0"/>
              </a:spcAft>
              <a:buNone/>
            </a:pPr>
            <a:r>
              <a:t/>
            </a:r>
            <a:endParaRPr b="1">
              <a:solidFill>
                <a:srgbClr val="7F7F7F"/>
              </a:solidFill>
            </a:endParaRPr>
          </a:p>
        </p:txBody>
      </p:sp>
      <p:pic>
        <p:nvPicPr>
          <p:cNvPr id="650" name="Google Shape;650;p37"/>
          <p:cNvPicPr preferRelativeResize="0"/>
          <p:nvPr/>
        </p:nvPicPr>
        <p:blipFill rotWithShape="1">
          <a:blip r:embed="rId3">
            <a:alphaModFix/>
          </a:blip>
          <a:srcRect b="0" l="0" r="0" t="0"/>
          <a:stretch/>
        </p:blipFill>
        <p:spPr>
          <a:xfrm>
            <a:off x="108076" y="953550"/>
            <a:ext cx="694580" cy="5969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grpSp>
        <p:nvGrpSpPr>
          <p:cNvPr id="656" name="Google Shape;656;p38"/>
          <p:cNvGrpSpPr/>
          <p:nvPr/>
        </p:nvGrpSpPr>
        <p:grpSpPr>
          <a:xfrm>
            <a:off x="2399081" y="269800"/>
            <a:ext cx="1581232" cy="558900"/>
            <a:chOff x="2153025" y="54350"/>
            <a:chExt cx="6042154" cy="558900"/>
          </a:xfrm>
        </p:grpSpPr>
        <p:cxnSp>
          <p:nvCxnSpPr>
            <p:cNvPr id="657" name="Google Shape;657;p38"/>
            <p:cNvCxnSpPr/>
            <p:nvPr/>
          </p:nvCxnSpPr>
          <p:spPr>
            <a:xfrm rot="10800000">
              <a:off x="2217378" y="347792"/>
              <a:ext cx="59778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658" name="Google Shape;658;p38"/>
            <p:cNvSpPr/>
            <p:nvPr/>
          </p:nvSpPr>
          <p:spPr>
            <a:xfrm>
              <a:off x="2153025" y="54350"/>
              <a:ext cx="5977800" cy="558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lang="en" sz="1300">
                  <a:solidFill>
                    <a:srgbClr val="348899"/>
                  </a:solidFill>
                </a:rPr>
                <a:t>Building the RNN </a:t>
              </a:r>
              <a:endParaRPr b="1" i="0" sz="1300" u="none" cap="none" strike="noStrike">
                <a:solidFill>
                  <a:srgbClr val="348899"/>
                </a:solidFill>
              </a:endParaRPr>
            </a:p>
          </p:txBody>
        </p:sp>
      </p:grpSp>
      <p:pic>
        <p:nvPicPr>
          <p:cNvPr id="659" name="Google Shape;659;p38"/>
          <p:cNvPicPr preferRelativeResize="0"/>
          <p:nvPr/>
        </p:nvPicPr>
        <p:blipFill>
          <a:blip r:embed="rId3">
            <a:alphaModFix/>
          </a:blip>
          <a:stretch>
            <a:fillRect/>
          </a:stretch>
        </p:blipFill>
        <p:spPr>
          <a:xfrm>
            <a:off x="231425" y="1810000"/>
            <a:ext cx="5151148" cy="1669100"/>
          </a:xfrm>
          <a:prstGeom prst="rect">
            <a:avLst/>
          </a:prstGeom>
          <a:noFill/>
          <a:ln>
            <a:noFill/>
          </a:ln>
        </p:spPr>
      </p:pic>
      <p:pic>
        <p:nvPicPr>
          <p:cNvPr id="660" name="Google Shape;660;p38"/>
          <p:cNvPicPr preferRelativeResize="0"/>
          <p:nvPr/>
        </p:nvPicPr>
        <p:blipFill>
          <a:blip r:embed="rId4">
            <a:alphaModFix/>
          </a:blip>
          <a:stretch>
            <a:fillRect/>
          </a:stretch>
        </p:blipFill>
        <p:spPr>
          <a:xfrm>
            <a:off x="5616925" y="1144525"/>
            <a:ext cx="3272049" cy="3000049"/>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grpSp>
        <p:nvGrpSpPr>
          <p:cNvPr id="666" name="Google Shape;666;p39"/>
          <p:cNvGrpSpPr/>
          <p:nvPr/>
        </p:nvGrpSpPr>
        <p:grpSpPr>
          <a:xfrm>
            <a:off x="2335288" y="269800"/>
            <a:ext cx="3566079" cy="558900"/>
            <a:chOff x="2153025" y="54350"/>
            <a:chExt cx="6042154" cy="558900"/>
          </a:xfrm>
        </p:grpSpPr>
        <p:cxnSp>
          <p:nvCxnSpPr>
            <p:cNvPr id="667" name="Google Shape;667;p39"/>
            <p:cNvCxnSpPr/>
            <p:nvPr/>
          </p:nvCxnSpPr>
          <p:spPr>
            <a:xfrm rot="10800000">
              <a:off x="2217378" y="347792"/>
              <a:ext cx="59778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668" name="Google Shape;668;p39"/>
            <p:cNvSpPr/>
            <p:nvPr/>
          </p:nvSpPr>
          <p:spPr>
            <a:xfrm>
              <a:off x="2153025" y="54350"/>
              <a:ext cx="5977800" cy="5589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lang="en" sz="1300">
                  <a:solidFill>
                    <a:srgbClr val="348899"/>
                  </a:solidFill>
                </a:rPr>
                <a:t>Fitting the training data using early stop</a:t>
              </a:r>
              <a:endParaRPr b="1" i="0" sz="1300" u="none" cap="none" strike="noStrike">
                <a:solidFill>
                  <a:srgbClr val="348899"/>
                </a:solidFill>
              </a:endParaRPr>
            </a:p>
          </p:txBody>
        </p:sp>
      </p:grpSp>
      <p:pic>
        <p:nvPicPr>
          <p:cNvPr id="669" name="Google Shape;669;p39"/>
          <p:cNvPicPr preferRelativeResize="0"/>
          <p:nvPr/>
        </p:nvPicPr>
        <p:blipFill>
          <a:blip r:embed="rId3">
            <a:alphaModFix/>
          </a:blip>
          <a:stretch>
            <a:fillRect/>
          </a:stretch>
        </p:blipFill>
        <p:spPr>
          <a:xfrm>
            <a:off x="700088" y="764325"/>
            <a:ext cx="7743825" cy="990600"/>
          </a:xfrm>
          <a:prstGeom prst="rect">
            <a:avLst/>
          </a:prstGeom>
          <a:noFill/>
          <a:ln>
            <a:noFill/>
          </a:ln>
        </p:spPr>
      </p:pic>
      <p:pic>
        <p:nvPicPr>
          <p:cNvPr id="670" name="Google Shape;670;p39"/>
          <p:cNvPicPr preferRelativeResize="0"/>
          <p:nvPr/>
        </p:nvPicPr>
        <p:blipFill>
          <a:blip r:embed="rId4">
            <a:alphaModFix/>
          </a:blip>
          <a:stretch>
            <a:fillRect/>
          </a:stretch>
        </p:blipFill>
        <p:spPr>
          <a:xfrm>
            <a:off x="700100" y="1887600"/>
            <a:ext cx="7743825" cy="28670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40"/>
          <p:cNvPicPr preferRelativeResize="0"/>
          <p:nvPr/>
        </p:nvPicPr>
        <p:blipFill>
          <a:blip r:embed="rId3">
            <a:alphaModFix/>
          </a:blip>
          <a:stretch>
            <a:fillRect/>
          </a:stretch>
        </p:blipFill>
        <p:spPr>
          <a:xfrm>
            <a:off x="7233175" y="175325"/>
            <a:ext cx="476250" cy="476250"/>
          </a:xfrm>
          <a:prstGeom prst="rect">
            <a:avLst/>
          </a:prstGeom>
          <a:noFill/>
          <a:ln>
            <a:noFill/>
          </a:ln>
        </p:spPr>
      </p:pic>
      <p:pic>
        <p:nvPicPr>
          <p:cNvPr id="676" name="Google Shape;676;p40"/>
          <p:cNvPicPr preferRelativeResize="0"/>
          <p:nvPr/>
        </p:nvPicPr>
        <p:blipFill>
          <a:blip r:embed="rId4">
            <a:alphaModFix/>
          </a:blip>
          <a:stretch>
            <a:fillRect/>
          </a:stretch>
        </p:blipFill>
        <p:spPr>
          <a:xfrm>
            <a:off x="7901550" y="737150"/>
            <a:ext cx="266700" cy="266700"/>
          </a:xfrm>
          <a:prstGeom prst="rect">
            <a:avLst/>
          </a:prstGeom>
          <a:noFill/>
          <a:ln>
            <a:noFill/>
          </a:ln>
        </p:spPr>
      </p:pic>
      <p:pic>
        <p:nvPicPr>
          <p:cNvPr id="677" name="Google Shape;677;p40"/>
          <p:cNvPicPr preferRelativeResize="0"/>
          <p:nvPr/>
        </p:nvPicPr>
        <p:blipFill>
          <a:blip r:embed="rId5">
            <a:alphaModFix/>
          </a:blip>
          <a:stretch>
            <a:fillRect/>
          </a:stretch>
        </p:blipFill>
        <p:spPr>
          <a:xfrm>
            <a:off x="423625" y="3788350"/>
            <a:ext cx="323850" cy="323850"/>
          </a:xfrm>
          <a:prstGeom prst="rect">
            <a:avLst/>
          </a:prstGeom>
          <a:noFill/>
          <a:ln>
            <a:noFill/>
          </a:ln>
        </p:spPr>
      </p:pic>
      <p:pic>
        <p:nvPicPr>
          <p:cNvPr id="678" name="Google Shape;678;p40"/>
          <p:cNvPicPr preferRelativeResize="0"/>
          <p:nvPr/>
        </p:nvPicPr>
        <p:blipFill>
          <a:blip r:embed="rId6">
            <a:alphaModFix/>
          </a:blip>
          <a:stretch>
            <a:fillRect/>
          </a:stretch>
        </p:blipFill>
        <p:spPr>
          <a:xfrm>
            <a:off x="859500" y="4321125"/>
            <a:ext cx="180975" cy="190500"/>
          </a:xfrm>
          <a:prstGeom prst="rect">
            <a:avLst/>
          </a:prstGeom>
          <a:noFill/>
          <a:ln>
            <a:noFill/>
          </a:ln>
        </p:spPr>
      </p:pic>
      <p:sp>
        <p:nvSpPr>
          <p:cNvPr id="679" name="Google Shape;679;p40"/>
          <p:cNvSpPr/>
          <p:nvPr/>
        </p:nvSpPr>
        <p:spPr>
          <a:xfrm>
            <a:off x="2983575" y="1815850"/>
            <a:ext cx="5036700" cy="6927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3700">
                <a:solidFill>
                  <a:srgbClr val="348899"/>
                </a:solidFill>
              </a:rPr>
              <a:t>Testing and Evaluation</a:t>
            </a:r>
            <a:endParaRPr sz="700"/>
          </a:p>
        </p:txBody>
      </p:sp>
      <p:sp>
        <p:nvSpPr>
          <p:cNvPr id="680" name="Google Shape;680;p40"/>
          <p:cNvSpPr/>
          <p:nvPr/>
        </p:nvSpPr>
        <p:spPr>
          <a:xfrm>
            <a:off x="1314906" y="1573602"/>
            <a:ext cx="1290000" cy="11772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7200"/>
              <a:buFont typeface="Arial"/>
              <a:buNone/>
            </a:pPr>
            <a:r>
              <a:rPr b="0" i="0" lang="en" sz="7200" u="none" cap="none" strike="noStrike">
                <a:solidFill>
                  <a:srgbClr val="348899"/>
                </a:solidFill>
                <a:latin typeface="Arial"/>
                <a:ea typeface="Arial"/>
                <a:cs typeface="Arial"/>
                <a:sym typeface="Arial"/>
              </a:rPr>
              <a:t>0</a:t>
            </a:r>
            <a:r>
              <a:rPr lang="en" sz="7200">
                <a:solidFill>
                  <a:srgbClr val="348899"/>
                </a:solidFill>
              </a:rPr>
              <a:t>6</a:t>
            </a:r>
            <a:endParaRPr b="0" i="0" sz="7200" u="none" cap="none" strike="noStrike">
              <a:solidFill>
                <a:srgbClr val="348899"/>
              </a:solidFill>
              <a:latin typeface="Arial"/>
              <a:ea typeface="Arial"/>
              <a:cs typeface="Arial"/>
              <a:sym typeface="Arial"/>
            </a:endParaRPr>
          </a:p>
        </p:txBody>
      </p:sp>
      <p:sp>
        <p:nvSpPr>
          <p:cNvPr id="681" name="Google Shape;681;p40"/>
          <p:cNvSpPr/>
          <p:nvPr/>
        </p:nvSpPr>
        <p:spPr>
          <a:xfrm>
            <a:off x="1363356" y="2571756"/>
            <a:ext cx="1518600" cy="300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1500"/>
              <a:buFont typeface="Arial"/>
              <a:buNone/>
            </a:pPr>
            <a:r>
              <a:rPr b="0" i="0" lang="en" sz="1500" u="none" cap="none" strike="noStrike">
                <a:solidFill>
                  <a:srgbClr val="348899"/>
                </a:solidFill>
                <a:latin typeface="Arial"/>
                <a:ea typeface="Arial"/>
                <a:cs typeface="Arial"/>
                <a:sym typeface="Arial"/>
              </a:rPr>
              <a:t>PART </a:t>
            </a:r>
            <a:r>
              <a:rPr lang="en" sz="1500">
                <a:solidFill>
                  <a:srgbClr val="348899"/>
                </a:solidFill>
              </a:rPr>
              <a:t>SIX</a:t>
            </a:r>
            <a:endParaRPr b="0" i="0" sz="1500" u="none" cap="none" strike="noStrike">
              <a:solidFill>
                <a:srgbClr val="348899"/>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grpSp>
        <p:nvGrpSpPr>
          <p:cNvPr id="687" name="Google Shape;687;p41"/>
          <p:cNvGrpSpPr/>
          <p:nvPr/>
        </p:nvGrpSpPr>
        <p:grpSpPr>
          <a:xfrm>
            <a:off x="2335248" y="269800"/>
            <a:ext cx="6253004" cy="440700"/>
            <a:chOff x="2153045" y="54350"/>
            <a:chExt cx="6042133" cy="440700"/>
          </a:xfrm>
        </p:grpSpPr>
        <p:cxnSp>
          <p:nvCxnSpPr>
            <p:cNvPr id="688" name="Google Shape;688;p41"/>
            <p:cNvCxnSpPr/>
            <p:nvPr/>
          </p:nvCxnSpPr>
          <p:spPr>
            <a:xfrm rot="10800000">
              <a:off x="2217378" y="347792"/>
              <a:ext cx="59778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689" name="Google Shape;689;p41"/>
            <p:cNvSpPr/>
            <p:nvPr/>
          </p:nvSpPr>
          <p:spPr>
            <a:xfrm>
              <a:off x="2153045" y="54350"/>
              <a:ext cx="5977800" cy="44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lang="en" sz="1300">
                  <a:solidFill>
                    <a:srgbClr val="348899"/>
                  </a:solidFill>
                </a:rPr>
                <a:t>Visualize our training over time and evaluate testing set</a:t>
              </a:r>
              <a:endParaRPr b="1" i="0" sz="1300" u="none" cap="none" strike="noStrike">
                <a:solidFill>
                  <a:srgbClr val="348899"/>
                </a:solidFill>
              </a:endParaRPr>
            </a:p>
          </p:txBody>
        </p:sp>
      </p:grpSp>
      <p:pic>
        <p:nvPicPr>
          <p:cNvPr id="690" name="Google Shape;690;p41"/>
          <p:cNvPicPr preferRelativeResize="0"/>
          <p:nvPr/>
        </p:nvPicPr>
        <p:blipFill>
          <a:blip r:embed="rId3">
            <a:alphaModFix/>
          </a:blip>
          <a:stretch>
            <a:fillRect/>
          </a:stretch>
        </p:blipFill>
        <p:spPr>
          <a:xfrm>
            <a:off x="221350" y="862900"/>
            <a:ext cx="3959240" cy="3036856"/>
          </a:xfrm>
          <a:prstGeom prst="rect">
            <a:avLst/>
          </a:prstGeom>
          <a:noFill/>
          <a:ln>
            <a:noFill/>
          </a:ln>
        </p:spPr>
      </p:pic>
      <p:pic>
        <p:nvPicPr>
          <p:cNvPr id="691" name="Google Shape;691;p41"/>
          <p:cNvPicPr preferRelativeResize="0"/>
          <p:nvPr/>
        </p:nvPicPr>
        <p:blipFill>
          <a:blip r:embed="rId4">
            <a:alphaModFix/>
          </a:blip>
          <a:stretch>
            <a:fillRect/>
          </a:stretch>
        </p:blipFill>
        <p:spPr>
          <a:xfrm>
            <a:off x="4705765" y="862900"/>
            <a:ext cx="3882494" cy="3036855"/>
          </a:xfrm>
          <a:prstGeom prst="rect">
            <a:avLst/>
          </a:prstGeom>
          <a:noFill/>
          <a:ln>
            <a:noFill/>
          </a:ln>
        </p:spPr>
      </p:pic>
      <p:pic>
        <p:nvPicPr>
          <p:cNvPr id="692" name="Google Shape;692;p41"/>
          <p:cNvPicPr preferRelativeResize="0"/>
          <p:nvPr/>
        </p:nvPicPr>
        <p:blipFill>
          <a:blip r:embed="rId5">
            <a:alphaModFix/>
          </a:blip>
          <a:stretch>
            <a:fillRect/>
          </a:stretch>
        </p:blipFill>
        <p:spPr>
          <a:xfrm>
            <a:off x="719125" y="4052156"/>
            <a:ext cx="7705725" cy="923925"/>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42"/>
          <p:cNvGrpSpPr/>
          <p:nvPr/>
        </p:nvGrpSpPr>
        <p:grpSpPr>
          <a:xfrm>
            <a:off x="2335248" y="269800"/>
            <a:ext cx="6253004" cy="440700"/>
            <a:chOff x="2153045" y="54350"/>
            <a:chExt cx="6042133" cy="440700"/>
          </a:xfrm>
        </p:grpSpPr>
        <p:cxnSp>
          <p:nvCxnSpPr>
            <p:cNvPr id="699" name="Google Shape;699;p42"/>
            <p:cNvCxnSpPr/>
            <p:nvPr/>
          </p:nvCxnSpPr>
          <p:spPr>
            <a:xfrm rot="10800000">
              <a:off x="2217378" y="347792"/>
              <a:ext cx="59778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700" name="Google Shape;700;p42"/>
            <p:cNvSpPr/>
            <p:nvPr/>
          </p:nvSpPr>
          <p:spPr>
            <a:xfrm>
              <a:off x="2153045" y="54350"/>
              <a:ext cx="5977800" cy="44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lang="en" sz="1300">
                  <a:solidFill>
                    <a:srgbClr val="348899"/>
                  </a:solidFill>
                </a:rPr>
                <a:t>Single prediction - Today’s news</a:t>
              </a:r>
              <a:endParaRPr b="1" i="0" sz="1300" u="none" cap="none" strike="noStrike">
                <a:solidFill>
                  <a:srgbClr val="348899"/>
                </a:solidFill>
              </a:endParaRPr>
            </a:p>
          </p:txBody>
        </p:sp>
      </p:grpSp>
      <p:pic>
        <p:nvPicPr>
          <p:cNvPr id="701" name="Google Shape;701;p42"/>
          <p:cNvPicPr preferRelativeResize="0"/>
          <p:nvPr/>
        </p:nvPicPr>
        <p:blipFill>
          <a:blip r:embed="rId3">
            <a:alphaModFix/>
          </a:blip>
          <a:stretch>
            <a:fillRect/>
          </a:stretch>
        </p:blipFill>
        <p:spPr>
          <a:xfrm>
            <a:off x="142575" y="710500"/>
            <a:ext cx="4429424" cy="4128200"/>
          </a:xfrm>
          <a:prstGeom prst="rect">
            <a:avLst/>
          </a:prstGeom>
          <a:noFill/>
          <a:ln>
            <a:noFill/>
          </a:ln>
        </p:spPr>
      </p:pic>
      <p:pic>
        <p:nvPicPr>
          <p:cNvPr id="702" name="Google Shape;702;p42"/>
          <p:cNvPicPr preferRelativeResize="0"/>
          <p:nvPr/>
        </p:nvPicPr>
        <p:blipFill>
          <a:blip r:embed="rId4">
            <a:alphaModFix/>
          </a:blip>
          <a:stretch>
            <a:fillRect/>
          </a:stretch>
        </p:blipFill>
        <p:spPr>
          <a:xfrm>
            <a:off x="4783525" y="710500"/>
            <a:ext cx="4025449" cy="2852825"/>
          </a:xfrm>
          <a:prstGeom prst="rect">
            <a:avLst/>
          </a:prstGeom>
          <a:noFill/>
          <a:ln>
            <a:noFill/>
          </a:ln>
        </p:spPr>
      </p:pic>
      <p:pic>
        <p:nvPicPr>
          <p:cNvPr id="703" name="Google Shape;703;p42"/>
          <p:cNvPicPr preferRelativeResize="0"/>
          <p:nvPr/>
        </p:nvPicPr>
        <p:blipFill>
          <a:blip r:embed="rId5">
            <a:alphaModFix/>
          </a:blip>
          <a:stretch>
            <a:fillRect/>
          </a:stretch>
        </p:blipFill>
        <p:spPr>
          <a:xfrm>
            <a:off x="4724563" y="3664350"/>
            <a:ext cx="4143375" cy="117435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43"/>
          <p:cNvPicPr preferRelativeResize="0"/>
          <p:nvPr/>
        </p:nvPicPr>
        <p:blipFill>
          <a:blip r:embed="rId3">
            <a:alphaModFix/>
          </a:blip>
          <a:stretch>
            <a:fillRect/>
          </a:stretch>
        </p:blipFill>
        <p:spPr>
          <a:xfrm>
            <a:off x="7233175" y="175325"/>
            <a:ext cx="476250" cy="476250"/>
          </a:xfrm>
          <a:prstGeom prst="rect">
            <a:avLst/>
          </a:prstGeom>
          <a:noFill/>
          <a:ln>
            <a:noFill/>
          </a:ln>
        </p:spPr>
      </p:pic>
      <p:pic>
        <p:nvPicPr>
          <p:cNvPr id="709" name="Google Shape;709;p43"/>
          <p:cNvPicPr preferRelativeResize="0"/>
          <p:nvPr/>
        </p:nvPicPr>
        <p:blipFill>
          <a:blip r:embed="rId4">
            <a:alphaModFix/>
          </a:blip>
          <a:stretch>
            <a:fillRect/>
          </a:stretch>
        </p:blipFill>
        <p:spPr>
          <a:xfrm>
            <a:off x="7901550" y="737150"/>
            <a:ext cx="266700" cy="266700"/>
          </a:xfrm>
          <a:prstGeom prst="rect">
            <a:avLst/>
          </a:prstGeom>
          <a:noFill/>
          <a:ln>
            <a:noFill/>
          </a:ln>
        </p:spPr>
      </p:pic>
      <p:pic>
        <p:nvPicPr>
          <p:cNvPr id="710" name="Google Shape;710;p43"/>
          <p:cNvPicPr preferRelativeResize="0"/>
          <p:nvPr/>
        </p:nvPicPr>
        <p:blipFill>
          <a:blip r:embed="rId5">
            <a:alphaModFix/>
          </a:blip>
          <a:stretch>
            <a:fillRect/>
          </a:stretch>
        </p:blipFill>
        <p:spPr>
          <a:xfrm>
            <a:off x="423625" y="3788350"/>
            <a:ext cx="323850" cy="323850"/>
          </a:xfrm>
          <a:prstGeom prst="rect">
            <a:avLst/>
          </a:prstGeom>
          <a:noFill/>
          <a:ln>
            <a:noFill/>
          </a:ln>
        </p:spPr>
      </p:pic>
      <p:pic>
        <p:nvPicPr>
          <p:cNvPr id="711" name="Google Shape;711;p43"/>
          <p:cNvPicPr preferRelativeResize="0"/>
          <p:nvPr/>
        </p:nvPicPr>
        <p:blipFill>
          <a:blip r:embed="rId6">
            <a:alphaModFix/>
          </a:blip>
          <a:stretch>
            <a:fillRect/>
          </a:stretch>
        </p:blipFill>
        <p:spPr>
          <a:xfrm>
            <a:off x="859500" y="4321125"/>
            <a:ext cx="180975" cy="190500"/>
          </a:xfrm>
          <a:prstGeom prst="rect">
            <a:avLst/>
          </a:prstGeom>
          <a:noFill/>
          <a:ln>
            <a:noFill/>
          </a:ln>
        </p:spPr>
      </p:pic>
      <p:sp>
        <p:nvSpPr>
          <p:cNvPr id="712" name="Google Shape;712;p43"/>
          <p:cNvSpPr/>
          <p:nvPr/>
        </p:nvSpPr>
        <p:spPr>
          <a:xfrm>
            <a:off x="2983575" y="1815850"/>
            <a:ext cx="5036700" cy="6927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3700">
                <a:solidFill>
                  <a:srgbClr val="348899"/>
                </a:solidFill>
              </a:rPr>
              <a:t>Ethical Issues</a:t>
            </a:r>
            <a:endParaRPr sz="700"/>
          </a:p>
        </p:txBody>
      </p:sp>
      <p:sp>
        <p:nvSpPr>
          <p:cNvPr id="713" name="Google Shape;713;p43"/>
          <p:cNvSpPr/>
          <p:nvPr/>
        </p:nvSpPr>
        <p:spPr>
          <a:xfrm>
            <a:off x="1314906" y="1573602"/>
            <a:ext cx="1290000" cy="11772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7200"/>
              <a:buFont typeface="Arial"/>
              <a:buNone/>
            </a:pPr>
            <a:r>
              <a:rPr b="0" i="0" lang="en" sz="7200" u="none" cap="none" strike="noStrike">
                <a:solidFill>
                  <a:srgbClr val="348899"/>
                </a:solidFill>
                <a:latin typeface="Arial"/>
                <a:ea typeface="Arial"/>
                <a:cs typeface="Arial"/>
                <a:sym typeface="Arial"/>
              </a:rPr>
              <a:t>0</a:t>
            </a:r>
            <a:r>
              <a:rPr lang="en" sz="7200">
                <a:solidFill>
                  <a:srgbClr val="348899"/>
                </a:solidFill>
              </a:rPr>
              <a:t>7</a:t>
            </a:r>
            <a:endParaRPr b="0" i="0" sz="7200" u="none" cap="none" strike="noStrike">
              <a:solidFill>
                <a:srgbClr val="348899"/>
              </a:solidFill>
              <a:latin typeface="Arial"/>
              <a:ea typeface="Arial"/>
              <a:cs typeface="Arial"/>
              <a:sym typeface="Arial"/>
            </a:endParaRPr>
          </a:p>
        </p:txBody>
      </p:sp>
      <p:sp>
        <p:nvSpPr>
          <p:cNvPr id="714" name="Google Shape;714;p43"/>
          <p:cNvSpPr/>
          <p:nvPr/>
        </p:nvSpPr>
        <p:spPr>
          <a:xfrm>
            <a:off x="1110050" y="2571750"/>
            <a:ext cx="1372800" cy="300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1500"/>
              <a:buFont typeface="Arial"/>
              <a:buNone/>
            </a:pPr>
            <a:r>
              <a:rPr b="0" i="0" lang="en" sz="1500" u="none" cap="none" strike="noStrike">
                <a:solidFill>
                  <a:srgbClr val="348899"/>
                </a:solidFill>
                <a:latin typeface="Arial"/>
                <a:ea typeface="Arial"/>
                <a:cs typeface="Arial"/>
                <a:sym typeface="Arial"/>
              </a:rPr>
              <a:t>PART </a:t>
            </a:r>
            <a:r>
              <a:rPr lang="en" sz="1500">
                <a:solidFill>
                  <a:srgbClr val="348899"/>
                </a:solidFill>
              </a:rPr>
              <a:t>SEVEN</a:t>
            </a:r>
            <a:endParaRPr b="0" i="0" sz="1500" u="none" cap="none" strike="noStrike">
              <a:solidFill>
                <a:srgbClr val="34889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pic>
        <p:nvPicPr>
          <p:cNvPr id="239" name="Google Shape;239;p17"/>
          <p:cNvPicPr preferRelativeResize="0"/>
          <p:nvPr/>
        </p:nvPicPr>
        <p:blipFill>
          <a:blip r:embed="rId3">
            <a:alphaModFix/>
          </a:blip>
          <a:stretch>
            <a:fillRect/>
          </a:stretch>
        </p:blipFill>
        <p:spPr>
          <a:xfrm>
            <a:off x="7233175" y="175325"/>
            <a:ext cx="476250" cy="476250"/>
          </a:xfrm>
          <a:prstGeom prst="rect">
            <a:avLst/>
          </a:prstGeom>
          <a:noFill/>
          <a:ln>
            <a:noFill/>
          </a:ln>
        </p:spPr>
      </p:pic>
      <p:pic>
        <p:nvPicPr>
          <p:cNvPr id="240" name="Google Shape;240;p17"/>
          <p:cNvPicPr preferRelativeResize="0"/>
          <p:nvPr/>
        </p:nvPicPr>
        <p:blipFill>
          <a:blip r:embed="rId4">
            <a:alphaModFix/>
          </a:blip>
          <a:stretch>
            <a:fillRect/>
          </a:stretch>
        </p:blipFill>
        <p:spPr>
          <a:xfrm>
            <a:off x="7901550" y="737150"/>
            <a:ext cx="266700" cy="266700"/>
          </a:xfrm>
          <a:prstGeom prst="rect">
            <a:avLst/>
          </a:prstGeom>
          <a:noFill/>
          <a:ln>
            <a:noFill/>
          </a:ln>
        </p:spPr>
      </p:pic>
      <p:pic>
        <p:nvPicPr>
          <p:cNvPr id="241" name="Google Shape;241;p17"/>
          <p:cNvPicPr preferRelativeResize="0"/>
          <p:nvPr/>
        </p:nvPicPr>
        <p:blipFill>
          <a:blip r:embed="rId5">
            <a:alphaModFix/>
          </a:blip>
          <a:stretch>
            <a:fillRect/>
          </a:stretch>
        </p:blipFill>
        <p:spPr>
          <a:xfrm>
            <a:off x="423625" y="3788350"/>
            <a:ext cx="323850" cy="323850"/>
          </a:xfrm>
          <a:prstGeom prst="rect">
            <a:avLst/>
          </a:prstGeom>
          <a:noFill/>
          <a:ln>
            <a:noFill/>
          </a:ln>
        </p:spPr>
      </p:pic>
      <p:pic>
        <p:nvPicPr>
          <p:cNvPr id="242" name="Google Shape;242;p17"/>
          <p:cNvPicPr preferRelativeResize="0"/>
          <p:nvPr/>
        </p:nvPicPr>
        <p:blipFill>
          <a:blip r:embed="rId6">
            <a:alphaModFix/>
          </a:blip>
          <a:stretch>
            <a:fillRect/>
          </a:stretch>
        </p:blipFill>
        <p:spPr>
          <a:xfrm>
            <a:off x="859500" y="4321125"/>
            <a:ext cx="180975" cy="190500"/>
          </a:xfrm>
          <a:prstGeom prst="rect">
            <a:avLst/>
          </a:prstGeom>
          <a:noFill/>
          <a:ln>
            <a:noFill/>
          </a:ln>
        </p:spPr>
      </p:pic>
      <p:sp>
        <p:nvSpPr>
          <p:cNvPr id="243" name="Google Shape;243;p17"/>
          <p:cNvSpPr/>
          <p:nvPr/>
        </p:nvSpPr>
        <p:spPr>
          <a:xfrm>
            <a:off x="2983575" y="1815850"/>
            <a:ext cx="5036700" cy="6927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4100">
                <a:solidFill>
                  <a:srgbClr val="348899"/>
                </a:solidFill>
              </a:rPr>
              <a:t>Project Introduction</a:t>
            </a:r>
            <a:endParaRPr sz="1100"/>
          </a:p>
        </p:txBody>
      </p:sp>
      <p:sp>
        <p:nvSpPr>
          <p:cNvPr id="244" name="Google Shape;244;p17"/>
          <p:cNvSpPr/>
          <p:nvPr/>
        </p:nvSpPr>
        <p:spPr>
          <a:xfrm>
            <a:off x="1314906" y="1573602"/>
            <a:ext cx="1290000" cy="11772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7200"/>
              <a:buFont typeface="Arial"/>
              <a:buNone/>
            </a:pPr>
            <a:r>
              <a:rPr b="0" i="0" lang="en" sz="7200" u="none" cap="none" strike="noStrike">
                <a:solidFill>
                  <a:srgbClr val="348899"/>
                </a:solidFill>
                <a:latin typeface="Arial"/>
                <a:ea typeface="Arial"/>
                <a:cs typeface="Arial"/>
                <a:sym typeface="Arial"/>
              </a:rPr>
              <a:t>0</a:t>
            </a:r>
            <a:r>
              <a:rPr lang="en" sz="7200">
                <a:solidFill>
                  <a:srgbClr val="348899"/>
                </a:solidFill>
              </a:rPr>
              <a:t>1</a:t>
            </a:r>
            <a:endParaRPr b="0" i="0" sz="7200" u="none" cap="none" strike="noStrike">
              <a:solidFill>
                <a:srgbClr val="348899"/>
              </a:solidFill>
              <a:latin typeface="Arial"/>
              <a:ea typeface="Arial"/>
              <a:cs typeface="Arial"/>
              <a:sym typeface="Arial"/>
            </a:endParaRPr>
          </a:p>
        </p:txBody>
      </p:sp>
      <p:sp>
        <p:nvSpPr>
          <p:cNvPr id="245" name="Google Shape;245;p17"/>
          <p:cNvSpPr/>
          <p:nvPr/>
        </p:nvSpPr>
        <p:spPr>
          <a:xfrm>
            <a:off x="1314906" y="2571756"/>
            <a:ext cx="1518600" cy="300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1500"/>
              <a:buFont typeface="Arial"/>
              <a:buNone/>
            </a:pPr>
            <a:r>
              <a:rPr b="0" i="0" lang="en" sz="1500" u="none" cap="none" strike="noStrike">
                <a:solidFill>
                  <a:srgbClr val="348899"/>
                </a:solidFill>
                <a:latin typeface="Arial"/>
                <a:ea typeface="Arial"/>
                <a:cs typeface="Arial"/>
                <a:sym typeface="Arial"/>
              </a:rPr>
              <a:t>PART </a:t>
            </a:r>
            <a:r>
              <a:rPr lang="en" sz="1500">
                <a:solidFill>
                  <a:srgbClr val="348899"/>
                </a:solidFill>
              </a:rPr>
              <a:t>ONE</a:t>
            </a:r>
            <a:endParaRPr b="0" i="0" sz="1500" u="none" cap="none" strike="noStrike">
              <a:solidFill>
                <a:srgbClr val="348899"/>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grpSp>
        <p:nvGrpSpPr>
          <p:cNvPr id="719" name="Google Shape;719;p44"/>
          <p:cNvGrpSpPr/>
          <p:nvPr/>
        </p:nvGrpSpPr>
        <p:grpSpPr>
          <a:xfrm>
            <a:off x="2680098" y="2340608"/>
            <a:ext cx="1302263" cy="1339938"/>
            <a:chOff x="4136150" y="3361779"/>
            <a:chExt cx="1820074" cy="1820074"/>
          </a:xfrm>
        </p:grpSpPr>
        <p:sp>
          <p:nvSpPr>
            <p:cNvPr id="720" name="Google Shape;720;p44"/>
            <p:cNvSpPr/>
            <p:nvPr/>
          </p:nvSpPr>
          <p:spPr>
            <a:xfrm>
              <a:off x="4136150" y="3361779"/>
              <a:ext cx="1820074" cy="1820074"/>
            </a:xfrm>
            <a:custGeom>
              <a:rect b="b" l="l" r="r" t="t"/>
              <a:pathLst>
                <a:path extrusionOk="0" h="971" w="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348899">
                <a:alpha val="282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721" name="Google Shape;721;p44"/>
            <p:cNvSpPr/>
            <p:nvPr/>
          </p:nvSpPr>
          <p:spPr>
            <a:xfrm>
              <a:off x="4490502" y="3716134"/>
              <a:ext cx="1111500" cy="1111500"/>
            </a:xfrm>
            <a:prstGeom prst="ellipse">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grpSp>
      <p:grpSp>
        <p:nvGrpSpPr>
          <p:cNvPr id="722" name="Google Shape;722;p44"/>
          <p:cNvGrpSpPr/>
          <p:nvPr/>
        </p:nvGrpSpPr>
        <p:grpSpPr>
          <a:xfrm>
            <a:off x="3982361" y="1903395"/>
            <a:ext cx="1303639" cy="1339938"/>
            <a:chOff x="5956223" y="2767901"/>
            <a:chExt cx="1821997" cy="1820074"/>
          </a:xfrm>
        </p:grpSpPr>
        <p:sp>
          <p:nvSpPr>
            <p:cNvPr id="723" name="Google Shape;723;p44"/>
            <p:cNvSpPr/>
            <p:nvPr/>
          </p:nvSpPr>
          <p:spPr>
            <a:xfrm>
              <a:off x="5956223" y="2767901"/>
              <a:ext cx="1821997" cy="1820074"/>
            </a:xfrm>
            <a:custGeom>
              <a:rect b="b" l="l" r="r" t="t"/>
              <a:pathLst>
                <a:path extrusionOk="0" h="971" w="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348899">
                <a:alpha val="282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724" name="Google Shape;724;p44"/>
            <p:cNvSpPr/>
            <p:nvPr/>
          </p:nvSpPr>
          <p:spPr>
            <a:xfrm>
              <a:off x="6310575" y="3122257"/>
              <a:ext cx="1111500" cy="1111500"/>
            </a:xfrm>
            <a:prstGeom prst="ellipse">
              <a:avLst/>
            </a:prstGeom>
            <a:blipFill rotWithShape="1">
              <a:blip r:embed="rId4">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grpSp>
      <p:grpSp>
        <p:nvGrpSpPr>
          <p:cNvPr id="725" name="Google Shape;725;p44"/>
          <p:cNvGrpSpPr/>
          <p:nvPr/>
        </p:nvGrpSpPr>
        <p:grpSpPr>
          <a:xfrm>
            <a:off x="4255094" y="1101598"/>
            <a:ext cx="726077" cy="747083"/>
            <a:chOff x="6337402" y="1678798"/>
            <a:chExt cx="1014782" cy="1014782"/>
          </a:xfrm>
        </p:grpSpPr>
        <p:sp>
          <p:nvSpPr>
            <p:cNvPr id="726" name="Google Shape;726;p44"/>
            <p:cNvSpPr/>
            <p:nvPr/>
          </p:nvSpPr>
          <p:spPr>
            <a:xfrm>
              <a:off x="6337402" y="1678798"/>
              <a:ext cx="1014782" cy="1014782"/>
            </a:xfrm>
            <a:custGeom>
              <a:rect b="b" l="l" r="r" t="t"/>
              <a:pathLst>
                <a:path extrusionOk="0" h="971" w="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348899">
                <a:alpha val="282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727" name="Google Shape;727;p44"/>
            <p:cNvSpPr/>
            <p:nvPr/>
          </p:nvSpPr>
          <p:spPr>
            <a:xfrm>
              <a:off x="6542439" y="1884363"/>
              <a:ext cx="604800" cy="604800"/>
            </a:xfrm>
            <a:prstGeom prst="ellipse">
              <a:avLst/>
            </a:prstGeom>
            <a:blipFill rotWithShape="1">
              <a:blip r:embed="rId5">
                <a:alphaModFix/>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grpSp>
      <p:grpSp>
        <p:nvGrpSpPr>
          <p:cNvPr id="728" name="Google Shape;728;p44"/>
          <p:cNvGrpSpPr/>
          <p:nvPr/>
        </p:nvGrpSpPr>
        <p:grpSpPr>
          <a:xfrm>
            <a:off x="3748586" y="3243333"/>
            <a:ext cx="1056111" cy="1086665"/>
            <a:chOff x="5629494" y="4587974"/>
            <a:chExt cx="1476046" cy="1476046"/>
          </a:xfrm>
        </p:grpSpPr>
        <p:sp>
          <p:nvSpPr>
            <p:cNvPr id="729" name="Google Shape;729;p44"/>
            <p:cNvSpPr/>
            <p:nvPr/>
          </p:nvSpPr>
          <p:spPr>
            <a:xfrm>
              <a:off x="5629494" y="4587974"/>
              <a:ext cx="1476046" cy="1476046"/>
            </a:xfrm>
            <a:custGeom>
              <a:rect b="b" l="l" r="r" t="t"/>
              <a:pathLst>
                <a:path extrusionOk="0" h="971" w="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348899">
                <a:alpha val="282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730" name="Google Shape;730;p44"/>
            <p:cNvSpPr/>
            <p:nvPr/>
          </p:nvSpPr>
          <p:spPr>
            <a:xfrm>
              <a:off x="5920568" y="4878844"/>
              <a:ext cx="894300" cy="894300"/>
            </a:xfrm>
            <a:prstGeom prst="ellipse">
              <a:avLst/>
            </a:prstGeom>
            <a:solidFill>
              <a:srgbClr val="F6D3A0">
                <a:alpha val="6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grpSp>
          <p:nvGrpSpPr>
            <p:cNvPr id="731" name="Google Shape;731;p44"/>
            <p:cNvGrpSpPr/>
            <p:nvPr/>
          </p:nvGrpSpPr>
          <p:grpSpPr>
            <a:xfrm>
              <a:off x="6179572" y="5171790"/>
              <a:ext cx="379003" cy="308405"/>
              <a:chOff x="1550139" y="1314466"/>
              <a:chExt cx="509139" cy="414300"/>
            </a:xfrm>
          </p:grpSpPr>
          <p:sp>
            <p:nvSpPr>
              <p:cNvPr id="732" name="Google Shape;732;p44"/>
              <p:cNvSpPr/>
              <p:nvPr/>
            </p:nvSpPr>
            <p:spPr>
              <a:xfrm>
                <a:off x="1550139" y="1314466"/>
                <a:ext cx="509139" cy="414300"/>
              </a:xfrm>
              <a:custGeom>
                <a:rect b="b" l="l" r="r" t="t"/>
                <a:pathLst>
                  <a:path extrusionOk="0" h="125" w="153">
                    <a:moveTo>
                      <a:pt x="78" y="0"/>
                    </a:moveTo>
                    <a:cubicBezTo>
                      <a:pt x="0" y="69"/>
                      <a:pt x="0" y="69"/>
                      <a:pt x="0" y="69"/>
                    </a:cubicBezTo>
                    <a:cubicBezTo>
                      <a:pt x="0" y="69"/>
                      <a:pt x="5" y="78"/>
                      <a:pt x="15" y="69"/>
                    </a:cubicBezTo>
                    <a:cubicBezTo>
                      <a:pt x="21" y="64"/>
                      <a:pt x="21" y="64"/>
                      <a:pt x="21" y="64"/>
                    </a:cubicBezTo>
                    <a:cubicBezTo>
                      <a:pt x="21" y="121"/>
                      <a:pt x="21" y="121"/>
                      <a:pt x="21" y="121"/>
                    </a:cubicBezTo>
                    <a:cubicBezTo>
                      <a:pt x="21" y="121"/>
                      <a:pt x="21" y="125"/>
                      <a:pt x="24" y="125"/>
                    </a:cubicBezTo>
                    <a:cubicBezTo>
                      <a:pt x="28" y="125"/>
                      <a:pt x="62" y="125"/>
                      <a:pt x="62" y="125"/>
                    </a:cubicBezTo>
                    <a:cubicBezTo>
                      <a:pt x="63" y="93"/>
                      <a:pt x="63" y="93"/>
                      <a:pt x="63" y="93"/>
                    </a:cubicBezTo>
                    <a:cubicBezTo>
                      <a:pt x="63" y="93"/>
                      <a:pt x="62" y="88"/>
                      <a:pt x="67" y="88"/>
                    </a:cubicBezTo>
                    <a:cubicBezTo>
                      <a:pt x="83" y="88"/>
                      <a:pt x="83" y="88"/>
                      <a:pt x="83" y="88"/>
                    </a:cubicBezTo>
                    <a:cubicBezTo>
                      <a:pt x="89" y="88"/>
                      <a:pt x="89" y="93"/>
                      <a:pt x="89" y="93"/>
                    </a:cubicBezTo>
                    <a:cubicBezTo>
                      <a:pt x="89" y="125"/>
                      <a:pt x="89" y="125"/>
                      <a:pt x="89" y="125"/>
                    </a:cubicBezTo>
                    <a:cubicBezTo>
                      <a:pt x="89" y="125"/>
                      <a:pt x="121" y="125"/>
                      <a:pt x="126" y="125"/>
                    </a:cubicBezTo>
                    <a:cubicBezTo>
                      <a:pt x="131" y="125"/>
                      <a:pt x="130" y="120"/>
                      <a:pt x="130" y="120"/>
                    </a:cubicBezTo>
                    <a:cubicBezTo>
                      <a:pt x="130" y="63"/>
                      <a:pt x="130" y="63"/>
                      <a:pt x="130" y="63"/>
                    </a:cubicBezTo>
                    <a:cubicBezTo>
                      <a:pt x="136" y="69"/>
                      <a:pt x="136" y="69"/>
                      <a:pt x="136" y="69"/>
                    </a:cubicBezTo>
                    <a:cubicBezTo>
                      <a:pt x="148" y="77"/>
                      <a:pt x="153" y="69"/>
                      <a:pt x="153" y="69"/>
                    </a:cubicBezTo>
                    <a:lnTo>
                      <a:pt x="78" y="0"/>
                    </a:lnTo>
                    <a:close/>
                    <a:moveTo>
                      <a:pt x="76" y="76"/>
                    </a:moveTo>
                    <a:cubicBezTo>
                      <a:pt x="67" y="76"/>
                      <a:pt x="60" y="69"/>
                      <a:pt x="60" y="60"/>
                    </a:cubicBezTo>
                    <a:cubicBezTo>
                      <a:pt x="60" y="50"/>
                      <a:pt x="67" y="43"/>
                      <a:pt x="76" y="43"/>
                    </a:cubicBezTo>
                    <a:cubicBezTo>
                      <a:pt x="85" y="43"/>
                      <a:pt x="92" y="50"/>
                      <a:pt x="92" y="60"/>
                    </a:cubicBezTo>
                    <a:cubicBezTo>
                      <a:pt x="92" y="69"/>
                      <a:pt x="85" y="76"/>
                      <a:pt x="76" y="7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3" name="Google Shape;733;p44"/>
              <p:cNvSpPr/>
              <p:nvPr/>
            </p:nvSpPr>
            <p:spPr>
              <a:xfrm>
                <a:off x="1949464" y="1366877"/>
                <a:ext cx="49916" cy="102328"/>
              </a:xfrm>
              <a:custGeom>
                <a:rect b="b" l="l" r="r" t="t"/>
                <a:pathLst>
                  <a:path extrusionOk="0" h="41" w="20">
                    <a:moveTo>
                      <a:pt x="20" y="41"/>
                    </a:moveTo>
                    <a:lnTo>
                      <a:pt x="20" y="0"/>
                    </a:lnTo>
                    <a:lnTo>
                      <a:pt x="0" y="0"/>
                    </a:lnTo>
                    <a:lnTo>
                      <a:pt x="0" y="24"/>
                    </a:lnTo>
                    <a:lnTo>
                      <a:pt x="20" y="41"/>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34" name="Google Shape;734;p44"/>
              <p:cNvSpPr/>
              <p:nvPr/>
            </p:nvSpPr>
            <p:spPr>
              <a:xfrm>
                <a:off x="1777255" y="1484179"/>
                <a:ext cx="52500" cy="549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735" name="Google Shape;735;p44"/>
          <p:cNvGrpSpPr/>
          <p:nvPr/>
        </p:nvGrpSpPr>
        <p:grpSpPr>
          <a:xfrm>
            <a:off x="3167394" y="1232719"/>
            <a:ext cx="1056111" cy="1086665"/>
            <a:chOff x="4817206" y="1856904"/>
            <a:chExt cx="1476046" cy="1476046"/>
          </a:xfrm>
        </p:grpSpPr>
        <p:sp>
          <p:nvSpPr>
            <p:cNvPr id="736" name="Google Shape;736;p44"/>
            <p:cNvSpPr/>
            <p:nvPr/>
          </p:nvSpPr>
          <p:spPr>
            <a:xfrm>
              <a:off x="4817206" y="1856904"/>
              <a:ext cx="1476046" cy="1476046"/>
            </a:xfrm>
            <a:custGeom>
              <a:rect b="b" l="l" r="r" t="t"/>
              <a:pathLst>
                <a:path extrusionOk="0" h="971" w="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348899">
                <a:alpha val="2824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sp>
          <p:nvSpPr>
            <p:cNvPr id="737" name="Google Shape;737;p44"/>
            <p:cNvSpPr/>
            <p:nvPr/>
          </p:nvSpPr>
          <p:spPr>
            <a:xfrm>
              <a:off x="5103177" y="2142876"/>
              <a:ext cx="904200" cy="904200"/>
            </a:xfrm>
            <a:prstGeom prst="ellipse">
              <a:avLst/>
            </a:prstGeom>
            <a:solidFill>
              <a:srgbClr val="9ED3DE">
                <a:alpha val="6941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FFFFFF"/>
                </a:solidFill>
                <a:latin typeface="Arial"/>
                <a:ea typeface="Arial"/>
                <a:cs typeface="Arial"/>
                <a:sym typeface="Arial"/>
              </a:endParaRPr>
            </a:p>
          </p:txBody>
        </p:sp>
        <p:grpSp>
          <p:nvGrpSpPr>
            <p:cNvPr id="738" name="Google Shape;738;p44"/>
            <p:cNvGrpSpPr/>
            <p:nvPr/>
          </p:nvGrpSpPr>
          <p:grpSpPr>
            <a:xfrm>
              <a:off x="5342446" y="2385490"/>
              <a:ext cx="425412" cy="418661"/>
              <a:chOff x="1587575" y="2265358"/>
              <a:chExt cx="314468" cy="309477"/>
            </a:xfrm>
          </p:grpSpPr>
          <p:sp>
            <p:nvSpPr>
              <p:cNvPr id="739" name="Google Shape;739;p44"/>
              <p:cNvSpPr/>
              <p:nvPr/>
            </p:nvSpPr>
            <p:spPr>
              <a:xfrm>
                <a:off x="1587575" y="2265358"/>
                <a:ext cx="314468" cy="309477"/>
              </a:xfrm>
              <a:custGeom>
                <a:rect b="b" l="l" r="r" t="t"/>
                <a:pathLst>
                  <a:path extrusionOk="0" h="93" w="95">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740" name="Google Shape;740;p44"/>
              <p:cNvSpPr/>
              <p:nvPr/>
            </p:nvSpPr>
            <p:spPr>
              <a:xfrm>
                <a:off x="1712364" y="2387652"/>
                <a:ext cx="64800" cy="62400"/>
              </a:xfrm>
              <a:prstGeom prst="ellipse">
                <a:avLst/>
              </a:pr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grpSp>
        <p:nvGrpSpPr>
          <p:cNvPr id="741" name="Google Shape;741;p44"/>
          <p:cNvGrpSpPr/>
          <p:nvPr/>
        </p:nvGrpSpPr>
        <p:grpSpPr>
          <a:xfrm>
            <a:off x="270401" y="1189250"/>
            <a:ext cx="7618540" cy="3087486"/>
            <a:chOff x="768300" y="1653530"/>
            <a:chExt cx="10647854" cy="4338184"/>
          </a:xfrm>
        </p:grpSpPr>
        <p:grpSp>
          <p:nvGrpSpPr>
            <p:cNvPr id="742" name="Google Shape;742;p44"/>
            <p:cNvGrpSpPr/>
            <p:nvPr/>
          </p:nvGrpSpPr>
          <p:grpSpPr>
            <a:xfrm>
              <a:off x="1251323" y="2003542"/>
              <a:ext cx="3565126" cy="1216213"/>
              <a:chOff x="1251323" y="2003542"/>
              <a:chExt cx="3565126" cy="1216213"/>
            </a:xfrm>
          </p:grpSpPr>
          <p:cxnSp>
            <p:nvCxnSpPr>
              <p:cNvPr id="743" name="Google Shape;743;p44"/>
              <p:cNvCxnSpPr/>
              <p:nvPr/>
            </p:nvCxnSpPr>
            <p:spPr>
              <a:xfrm rot="10800000">
                <a:off x="1392849" y="2486337"/>
                <a:ext cx="34236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744" name="Google Shape;744;p44"/>
              <p:cNvSpPr/>
              <p:nvPr/>
            </p:nvSpPr>
            <p:spPr>
              <a:xfrm>
                <a:off x="1290914" y="2003542"/>
                <a:ext cx="20841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348899"/>
                    </a:solidFill>
                  </a:rPr>
                  <a:t>Accuracy</a:t>
                </a:r>
                <a:endParaRPr b="0" i="0" sz="1400" u="none" cap="none" strike="noStrike">
                  <a:solidFill>
                    <a:srgbClr val="000000"/>
                  </a:solidFill>
                  <a:latin typeface="Arial"/>
                  <a:ea typeface="Arial"/>
                  <a:cs typeface="Arial"/>
                  <a:sym typeface="Arial"/>
                </a:endParaRPr>
              </a:p>
            </p:txBody>
          </p:sp>
          <p:sp>
            <p:nvSpPr>
              <p:cNvPr id="745" name="Google Shape;745;p44"/>
              <p:cNvSpPr/>
              <p:nvPr/>
            </p:nvSpPr>
            <p:spPr>
              <a:xfrm>
                <a:off x="1251323" y="2594255"/>
                <a:ext cx="3397200" cy="6255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6" name="Google Shape;746;p44"/>
            <p:cNvGrpSpPr/>
            <p:nvPr/>
          </p:nvGrpSpPr>
          <p:grpSpPr>
            <a:xfrm>
              <a:off x="768300" y="3689324"/>
              <a:ext cx="3394563" cy="2302390"/>
              <a:chOff x="768300" y="3689324"/>
              <a:chExt cx="3394563" cy="2302390"/>
            </a:xfrm>
          </p:grpSpPr>
          <p:cxnSp>
            <p:nvCxnSpPr>
              <p:cNvPr id="747" name="Google Shape;747;p44"/>
              <p:cNvCxnSpPr/>
              <p:nvPr/>
            </p:nvCxnSpPr>
            <p:spPr>
              <a:xfrm rot="10800000">
                <a:off x="1006850" y="4151051"/>
                <a:ext cx="31293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748" name="Google Shape;748;p44"/>
              <p:cNvSpPr/>
              <p:nvPr/>
            </p:nvSpPr>
            <p:spPr>
              <a:xfrm>
                <a:off x="768300" y="3689324"/>
                <a:ext cx="31293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1200">
                    <a:solidFill>
                      <a:srgbClr val="348899"/>
                    </a:solidFill>
                  </a:rPr>
                  <a:t>Explainability by Justification</a:t>
                </a:r>
                <a:endParaRPr b="0" i="0" sz="200" u="none" cap="none" strike="noStrike">
                  <a:solidFill>
                    <a:srgbClr val="000000"/>
                  </a:solidFill>
                  <a:latin typeface="Arial"/>
                  <a:ea typeface="Arial"/>
                  <a:cs typeface="Arial"/>
                  <a:sym typeface="Arial"/>
                </a:endParaRPr>
              </a:p>
            </p:txBody>
          </p:sp>
          <p:sp>
            <p:nvSpPr>
              <p:cNvPr id="749" name="Google Shape;749;p44"/>
              <p:cNvSpPr/>
              <p:nvPr/>
            </p:nvSpPr>
            <p:spPr>
              <a:xfrm>
                <a:off x="958863" y="4246014"/>
                <a:ext cx="3204000" cy="1745700"/>
              </a:xfrm>
              <a:prstGeom prst="rect">
                <a:avLst/>
              </a:prstGeom>
              <a:noFill/>
              <a:ln>
                <a:noFill/>
              </a:ln>
            </p:spPr>
            <p:txBody>
              <a:bodyPr anchorCtr="0" anchor="t" bIns="45700" lIns="91425" spcFirstLastPara="1" rIns="91425" wrap="square" tIns="45700">
                <a:noAutofit/>
              </a:bodyPr>
              <a:lstStyle/>
              <a:p>
                <a:pPr indent="0" lvl="0" marL="0" marR="0" rtl="0" algn="l">
                  <a:lnSpc>
                    <a:spcPct val="13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0" name="Google Shape;750;p44"/>
            <p:cNvGrpSpPr/>
            <p:nvPr/>
          </p:nvGrpSpPr>
          <p:grpSpPr>
            <a:xfrm>
              <a:off x="7352277" y="1653530"/>
              <a:ext cx="3696666" cy="1206344"/>
              <a:chOff x="7352277" y="1653530"/>
              <a:chExt cx="3696666" cy="1206344"/>
            </a:xfrm>
          </p:grpSpPr>
          <p:cxnSp>
            <p:nvCxnSpPr>
              <p:cNvPr id="751" name="Google Shape;751;p44"/>
              <p:cNvCxnSpPr/>
              <p:nvPr/>
            </p:nvCxnSpPr>
            <p:spPr>
              <a:xfrm rot="10800000">
                <a:off x="7352277" y="2161717"/>
                <a:ext cx="35262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752" name="Google Shape;752;p44"/>
              <p:cNvSpPr/>
              <p:nvPr/>
            </p:nvSpPr>
            <p:spPr>
              <a:xfrm>
                <a:off x="8964843" y="1653530"/>
                <a:ext cx="20841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348899"/>
                    </a:solidFill>
                  </a:rPr>
                  <a:t>Humanity</a:t>
                </a:r>
                <a:endParaRPr b="0" i="0" sz="1400" u="none" cap="none" strike="noStrike">
                  <a:solidFill>
                    <a:srgbClr val="000000"/>
                  </a:solidFill>
                  <a:latin typeface="Arial"/>
                  <a:ea typeface="Arial"/>
                  <a:cs typeface="Arial"/>
                  <a:sym typeface="Arial"/>
                </a:endParaRPr>
              </a:p>
            </p:txBody>
          </p:sp>
          <p:sp>
            <p:nvSpPr>
              <p:cNvPr id="753" name="Google Shape;753;p44"/>
              <p:cNvSpPr/>
              <p:nvPr/>
            </p:nvSpPr>
            <p:spPr>
              <a:xfrm>
                <a:off x="7602704" y="2234374"/>
                <a:ext cx="3397200" cy="625500"/>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4" name="Google Shape;754;p44"/>
            <p:cNvGrpSpPr/>
            <p:nvPr/>
          </p:nvGrpSpPr>
          <p:grpSpPr>
            <a:xfrm>
              <a:off x="7778147" y="3170203"/>
              <a:ext cx="3638007" cy="1205723"/>
              <a:chOff x="7778147" y="3170203"/>
              <a:chExt cx="3638007" cy="1205723"/>
            </a:xfrm>
          </p:grpSpPr>
          <p:cxnSp>
            <p:nvCxnSpPr>
              <p:cNvPr id="755" name="Google Shape;755;p44"/>
              <p:cNvCxnSpPr/>
              <p:nvPr/>
            </p:nvCxnSpPr>
            <p:spPr>
              <a:xfrm rot="10800000">
                <a:off x="7778147" y="3677937"/>
                <a:ext cx="35337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756" name="Google Shape;756;p44"/>
              <p:cNvSpPr/>
              <p:nvPr/>
            </p:nvSpPr>
            <p:spPr>
              <a:xfrm>
                <a:off x="8431754" y="3170203"/>
                <a:ext cx="29844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100">
                    <a:solidFill>
                      <a:srgbClr val="348899"/>
                    </a:solidFill>
                  </a:rPr>
                  <a:t>Bias Evaluation</a:t>
                </a:r>
                <a:endParaRPr b="0" i="0" sz="1100" u="none" cap="none" strike="noStrike">
                  <a:solidFill>
                    <a:srgbClr val="000000"/>
                  </a:solidFill>
                  <a:latin typeface="Arial"/>
                  <a:ea typeface="Arial"/>
                  <a:cs typeface="Arial"/>
                  <a:sym typeface="Arial"/>
                </a:endParaRPr>
              </a:p>
            </p:txBody>
          </p:sp>
          <p:sp>
            <p:nvSpPr>
              <p:cNvPr id="757" name="Google Shape;757;p44"/>
              <p:cNvSpPr/>
              <p:nvPr/>
            </p:nvSpPr>
            <p:spPr>
              <a:xfrm>
                <a:off x="7966501" y="3750426"/>
                <a:ext cx="3397200" cy="625500"/>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 name="Google Shape;758;p44"/>
            <p:cNvGrpSpPr/>
            <p:nvPr/>
          </p:nvGrpSpPr>
          <p:grpSpPr>
            <a:xfrm>
              <a:off x="7105659" y="4793417"/>
              <a:ext cx="3663193" cy="1165199"/>
              <a:chOff x="7105659" y="4793417"/>
              <a:chExt cx="3663193" cy="1165199"/>
            </a:xfrm>
          </p:grpSpPr>
          <p:cxnSp>
            <p:nvCxnSpPr>
              <p:cNvPr id="759" name="Google Shape;759;p44"/>
              <p:cNvCxnSpPr/>
              <p:nvPr/>
            </p:nvCxnSpPr>
            <p:spPr>
              <a:xfrm rot="10800000">
                <a:off x="7105659" y="5291381"/>
                <a:ext cx="35541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760" name="Google Shape;760;p44"/>
              <p:cNvSpPr/>
              <p:nvPr/>
            </p:nvSpPr>
            <p:spPr>
              <a:xfrm>
                <a:off x="7778152" y="4793417"/>
                <a:ext cx="2990700" cy="461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348899"/>
                    </a:solidFill>
                  </a:rPr>
                  <a:t>Privacy</a:t>
                </a:r>
                <a:endParaRPr b="0" i="0" sz="1400" u="none" cap="none" strike="noStrike">
                  <a:solidFill>
                    <a:srgbClr val="000000"/>
                  </a:solidFill>
                  <a:latin typeface="Arial"/>
                  <a:ea typeface="Arial"/>
                  <a:cs typeface="Arial"/>
                  <a:sym typeface="Arial"/>
                </a:endParaRPr>
              </a:p>
            </p:txBody>
          </p:sp>
          <p:sp>
            <p:nvSpPr>
              <p:cNvPr id="761" name="Google Shape;761;p44"/>
              <p:cNvSpPr/>
              <p:nvPr/>
            </p:nvSpPr>
            <p:spPr>
              <a:xfrm>
                <a:off x="7269341" y="5333116"/>
                <a:ext cx="3397200" cy="625500"/>
              </a:xfrm>
              <a:prstGeom prst="rect">
                <a:avLst/>
              </a:prstGeom>
              <a:noFill/>
              <a:ln>
                <a:noFill/>
              </a:ln>
            </p:spPr>
            <p:txBody>
              <a:bodyPr anchorCtr="0" anchor="t" bIns="45700" lIns="91425" spcFirstLastPara="1" rIns="91425" wrap="square" tIns="45700">
                <a:noAutofit/>
              </a:bodyPr>
              <a:lstStyle/>
              <a:p>
                <a:pPr indent="0" lvl="0" marL="0" marR="0" rtl="0" algn="r">
                  <a:lnSpc>
                    <a:spcPct val="13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pic>
        <p:nvPicPr>
          <p:cNvPr id="766" name="Google Shape;766;p45"/>
          <p:cNvPicPr preferRelativeResize="0"/>
          <p:nvPr/>
        </p:nvPicPr>
        <p:blipFill>
          <a:blip r:embed="rId3">
            <a:alphaModFix/>
          </a:blip>
          <a:stretch>
            <a:fillRect/>
          </a:stretch>
        </p:blipFill>
        <p:spPr>
          <a:xfrm>
            <a:off x="7233175" y="175325"/>
            <a:ext cx="476250" cy="476250"/>
          </a:xfrm>
          <a:prstGeom prst="rect">
            <a:avLst/>
          </a:prstGeom>
          <a:noFill/>
          <a:ln>
            <a:noFill/>
          </a:ln>
        </p:spPr>
      </p:pic>
      <p:pic>
        <p:nvPicPr>
          <p:cNvPr id="767" name="Google Shape;767;p45"/>
          <p:cNvPicPr preferRelativeResize="0"/>
          <p:nvPr/>
        </p:nvPicPr>
        <p:blipFill>
          <a:blip r:embed="rId4">
            <a:alphaModFix/>
          </a:blip>
          <a:stretch>
            <a:fillRect/>
          </a:stretch>
        </p:blipFill>
        <p:spPr>
          <a:xfrm>
            <a:off x="7901550" y="737150"/>
            <a:ext cx="266700" cy="266700"/>
          </a:xfrm>
          <a:prstGeom prst="rect">
            <a:avLst/>
          </a:prstGeom>
          <a:noFill/>
          <a:ln>
            <a:noFill/>
          </a:ln>
        </p:spPr>
      </p:pic>
      <p:pic>
        <p:nvPicPr>
          <p:cNvPr id="768" name="Google Shape;768;p45"/>
          <p:cNvPicPr preferRelativeResize="0"/>
          <p:nvPr/>
        </p:nvPicPr>
        <p:blipFill>
          <a:blip r:embed="rId5">
            <a:alphaModFix/>
          </a:blip>
          <a:stretch>
            <a:fillRect/>
          </a:stretch>
        </p:blipFill>
        <p:spPr>
          <a:xfrm>
            <a:off x="423625" y="3788350"/>
            <a:ext cx="323850" cy="323850"/>
          </a:xfrm>
          <a:prstGeom prst="rect">
            <a:avLst/>
          </a:prstGeom>
          <a:noFill/>
          <a:ln>
            <a:noFill/>
          </a:ln>
        </p:spPr>
      </p:pic>
      <p:pic>
        <p:nvPicPr>
          <p:cNvPr id="769" name="Google Shape;769;p45"/>
          <p:cNvPicPr preferRelativeResize="0"/>
          <p:nvPr/>
        </p:nvPicPr>
        <p:blipFill>
          <a:blip r:embed="rId6">
            <a:alphaModFix/>
          </a:blip>
          <a:stretch>
            <a:fillRect/>
          </a:stretch>
        </p:blipFill>
        <p:spPr>
          <a:xfrm>
            <a:off x="859500" y="4321125"/>
            <a:ext cx="180975" cy="190500"/>
          </a:xfrm>
          <a:prstGeom prst="rect">
            <a:avLst/>
          </a:prstGeom>
          <a:noFill/>
          <a:ln>
            <a:noFill/>
          </a:ln>
        </p:spPr>
      </p:pic>
      <p:sp>
        <p:nvSpPr>
          <p:cNvPr id="770" name="Google Shape;770;p45"/>
          <p:cNvSpPr/>
          <p:nvPr/>
        </p:nvSpPr>
        <p:spPr>
          <a:xfrm>
            <a:off x="2983575" y="1815850"/>
            <a:ext cx="5036700" cy="6927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3700">
                <a:solidFill>
                  <a:srgbClr val="348899"/>
                </a:solidFill>
              </a:rPr>
              <a:t>Conclusion</a:t>
            </a:r>
            <a:endParaRPr sz="700"/>
          </a:p>
        </p:txBody>
      </p:sp>
      <p:sp>
        <p:nvSpPr>
          <p:cNvPr id="771" name="Google Shape;771;p45"/>
          <p:cNvSpPr/>
          <p:nvPr/>
        </p:nvSpPr>
        <p:spPr>
          <a:xfrm>
            <a:off x="1314906" y="1573602"/>
            <a:ext cx="1290000" cy="11772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7200"/>
              <a:buFont typeface="Arial"/>
              <a:buNone/>
            </a:pPr>
            <a:r>
              <a:rPr b="0" i="0" lang="en" sz="7200" u="none" cap="none" strike="noStrike">
                <a:solidFill>
                  <a:srgbClr val="348899"/>
                </a:solidFill>
                <a:latin typeface="Arial"/>
                <a:ea typeface="Arial"/>
                <a:cs typeface="Arial"/>
                <a:sym typeface="Arial"/>
              </a:rPr>
              <a:t>0</a:t>
            </a:r>
            <a:r>
              <a:rPr lang="en" sz="7200">
                <a:solidFill>
                  <a:srgbClr val="348899"/>
                </a:solidFill>
              </a:rPr>
              <a:t>8</a:t>
            </a:r>
            <a:endParaRPr b="0" i="0" sz="7200" u="none" cap="none" strike="noStrike">
              <a:solidFill>
                <a:srgbClr val="348899"/>
              </a:solidFill>
              <a:latin typeface="Arial"/>
              <a:ea typeface="Arial"/>
              <a:cs typeface="Arial"/>
              <a:sym typeface="Arial"/>
            </a:endParaRPr>
          </a:p>
        </p:txBody>
      </p:sp>
      <p:sp>
        <p:nvSpPr>
          <p:cNvPr id="772" name="Google Shape;772;p45"/>
          <p:cNvSpPr/>
          <p:nvPr/>
        </p:nvSpPr>
        <p:spPr>
          <a:xfrm>
            <a:off x="1262575" y="2571750"/>
            <a:ext cx="1290000" cy="300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1500"/>
              <a:buFont typeface="Arial"/>
              <a:buNone/>
            </a:pPr>
            <a:r>
              <a:rPr b="0" i="0" lang="en" sz="1500" u="none" cap="none" strike="noStrike">
                <a:solidFill>
                  <a:srgbClr val="348899"/>
                </a:solidFill>
                <a:latin typeface="Arial"/>
                <a:ea typeface="Arial"/>
                <a:cs typeface="Arial"/>
                <a:sym typeface="Arial"/>
              </a:rPr>
              <a:t>PART </a:t>
            </a:r>
            <a:r>
              <a:rPr lang="en" sz="1500">
                <a:solidFill>
                  <a:srgbClr val="348899"/>
                </a:solidFill>
              </a:rPr>
              <a:t>EIGHT</a:t>
            </a:r>
            <a:endParaRPr b="0" i="0" sz="1500" u="none" cap="none" strike="noStrike">
              <a:solidFill>
                <a:srgbClr val="348899"/>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6"/>
          <p:cNvSpPr/>
          <p:nvPr/>
        </p:nvSpPr>
        <p:spPr>
          <a:xfrm>
            <a:off x="1177169" y="2324154"/>
            <a:ext cx="1406400" cy="822300"/>
          </a:xfrm>
          <a:prstGeom prst="rect">
            <a:avLst/>
          </a:prstGeom>
          <a:noFill/>
          <a:ln>
            <a:noFill/>
          </a:ln>
          <a:effectLst>
            <a:outerShdw blurRad="76200" sx="105000" rotWithShape="0" algn="ctr" sy="105000">
              <a:srgbClr val="000000">
                <a:alpha val="40000"/>
              </a:srgbClr>
            </a:outerShdw>
          </a:effectLst>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46"/>
          <p:cNvSpPr/>
          <p:nvPr/>
        </p:nvSpPr>
        <p:spPr>
          <a:xfrm>
            <a:off x="2432818" y="1317106"/>
            <a:ext cx="1260600" cy="349200"/>
          </a:xfrm>
          <a:prstGeom prst="rect">
            <a:avLst/>
          </a:prstGeom>
          <a:no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779" name="Google Shape;779;p46"/>
          <p:cNvGrpSpPr/>
          <p:nvPr/>
        </p:nvGrpSpPr>
        <p:grpSpPr>
          <a:xfrm>
            <a:off x="1136331" y="2232054"/>
            <a:ext cx="1576388" cy="914400"/>
            <a:chOff x="4103702" y="1598798"/>
            <a:chExt cx="1576388" cy="914400"/>
          </a:xfrm>
        </p:grpSpPr>
        <p:sp>
          <p:nvSpPr>
            <p:cNvPr id="780" name="Google Shape;780;p46"/>
            <p:cNvSpPr/>
            <p:nvPr/>
          </p:nvSpPr>
          <p:spPr>
            <a:xfrm>
              <a:off x="4103702" y="1598798"/>
              <a:ext cx="1576388" cy="914400"/>
            </a:xfrm>
            <a:custGeom>
              <a:rect b="b" l="l" r="r" t="t"/>
              <a:pathLst>
                <a:path extrusionOk="0" h="243" w="418">
                  <a:moveTo>
                    <a:pt x="142" y="3"/>
                  </a:moveTo>
                  <a:cubicBezTo>
                    <a:pt x="130" y="1"/>
                    <a:pt x="118" y="0"/>
                    <a:pt x="107" y="0"/>
                  </a:cubicBezTo>
                  <a:cubicBezTo>
                    <a:pt x="74" y="0"/>
                    <a:pt x="49" y="8"/>
                    <a:pt x="31" y="25"/>
                  </a:cubicBezTo>
                  <a:cubicBezTo>
                    <a:pt x="11" y="45"/>
                    <a:pt x="0" y="77"/>
                    <a:pt x="0" y="121"/>
                  </a:cubicBezTo>
                  <a:cubicBezTo>
                    <a:pt x="0" y="163"/>
                    <a:pt x="10" y="195"/>
                    <a:pt x="29" y="215"/>
                  </a:cubicBezTo>
                  <a:cubicBezTo>
                    <a:pt x="29" y="216"/>
                    <a:pt x="30" y="216"/>
                    <a:pt x="31" y="217"/>
                  </a:cubicBezTo>
                  <a:cubicBezTo>
                    <a:pt x="48" y="234"/>
                    <a:pt x="74" y="243"/>
                    <a:pt x="107" y="243"/>
                  </a:cubicBezTo>
                  <a:cubicBezTo>
                    <a:pt x="107" y="243"/>
                    <a:pt x="107" y="243"/>
                    <a:pt x="107" y="243"/>
                  </a:cubicBezTo>
                  <a:cubicBezTo>
                    <a:pt x="119" y="243"/>
                    <a:pt x="132" y="242"/>
                    <a:pt x="145" y="240"/>
                  </a:cubicBezTo>
                  <a:cubicBezTo>
                    <a:pt x="250" y="222"/>
                    <a:pt x="381" y="145"/>
                    <a:pt x="418" y="121"/>
                  </a:cubicBezTo>
                  <a:cubicBezTo>
                    <a:pt x="380" y="98"/>
                    <a:pt x="248" y="19"/>
                    <a:pt x="142" y="3"/>
                  </a:cubicBezTo>
                  <a:close/>
                </a:path>
              </a:pathLst>
            </a:custGeom>
            <a:solidFill>
              <a:schemeClr val="accent1"/>
            </a:solidFill>
            <a:ln>
              <a:noFill/>
            </a:ln>
            <a:effectLst>
              <a:outerShdw blurRad="76200" sx="105000" rotWithShape="0" algn="ctr" sy="105000">
                <a:srgbClr val="000000">
                  <a:alpha val="40000"/>
                </a:srgbClr>
              </a:outerShdw>
            </a:effectLst>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1" name="Google Shape;781;p46"/>
            <p:cNvSpPr/>
            <p:nvPr/>
          </p:nvSpPr>
          <p:spPr>
            <a:xfrm>
              <a:off x="4291995" y="1901431"/>
              <a:ext cx="522284" cy="297491"/>
            </a:xfrm>
            <a:custGeom>
              <a:rect b="b" l="l" r="r" t="t"/>
              <a:pathLst>
                <a:path extrusionOk="0" h="135223" w="237402">
                  <a:moveTo>
                    <a:pt x="54798" y="20855"/>
                  </a:moveTo>
                  <a:cubicBezTo>
                    <a:pt x="41948" y="20855"/>
                    <a:pt x="34069" y="22129"/>
                    <a:pt x="31160" y="24676"/>
                  </a:cubicBezTo>
                  <a:cubicBezTo>
                    <a:pt x="26609" y="28314"/>
                    <a:pt x="24334" y="36499"/>
                    <a:pt x="24334" y="49231"/>
                  </a:cubicBezTo>
                  <a:lnTo>
                    <a:pt x="24334" y="85274"/>
                  </a:lnTo>
                  <a:cubicBezTo>
                    <a:pt x="24334" y="98860"/>
                    <a:pt x="26212" y="106935"/>
                    <a:pt x="29967" y="109497"/>
                  </a:cubicBezTo>
                  <a:cubicBezTo>
                    <a:pt x="33701" y="112738"/>
                    <a:pt x="41978" y="114358"/>
                    <a:pt x="54798" y="114358"/>
                  </a:cubicBezTo>
                  <a:cubicBezTo>
                    <a:pt x="68053" y="114358"/>
                    <a:pt x="76330" y="113120"/>
                    <a:pt x="79629" y="110646"/>
                  </a:cubicBezTo>
                  <a:cubicBezTo>
                    <a:pt x="83378" y="107318"/>
                    <a:pt x="85252" y="98860"/>
                    <a:pt x="85252" y="85274"/>
                  </a:cubicBezTo>
                  <a:lnTo>
                    <a:pt x="85252" y="49231"/>
                  </a:lnTo>
                  <a:cubicBezTo>
                    <a:pt x="85252" y="36484"/>
                    <a:pt x="83403" y="28476"/>
                    <a:pt x="79707" y="25207"/>
                  </a:cubicBezTo>
                  <a:cubicBezTo>
                    <a:pt x="76386" y="22305"/>
                    <a:pt x="68083" y="20855"/>
                    <a:pt x="54798" y="20855"/>
                  </a:cubicBezTo>
                  <a:close/>
                  <a:moveTo>
                    <a:pt x="188148" y="0"/>
                  </a:moveTo>
                  <a:cubicBezTo>
                    <a:pt x="196595" y="0"/>
                    <a:pt x="203627" y="468"/>
                    <a:pt x="209246" y="1403"/>
                  </a:cubicBezTo>
                  <a:cubicBezTo>
                    <a:pt x="215748" y="2404"/>
                    <a:pt x="221065" y="4455"/>
                    <a:pt x="225196" y="7555"/>
                  </a:cubicBezTo>
                  <a:cubicBezTo>
                    <a:pt x="233333" y="13292"/>
                    <a:pt x="237402" y="24411"/>
                    <a:pt x="237402" y="40914"/>
                  </a:cubicBezTo>
                  <a:cubicBezTo>
                    <a:pt x="237402" y="57262"/>
                    <a:pt x="234309" y="68289"/>
                    <a:pt x="228123" y="73996"/>
                  </a:cubicBezTo>
                  <a:cubicBezTo>
                    <a:pt x="224346" y="77236"/>
                    <a:pt x="219423" y="79854"/>
                    <a:pt x="213355" y="81850"/>
                  </a:cubicBezTo>
                  <a:cubicBezTo>
                    <a:pt x="208856" y="83227"/>
                    <a:pt x="201926" y="84615"/>
                    <a:pt x="192567" y="86014"/>
                  </a:cubicBezTo>
                  <a:lnTo>
                    <a:pt x="177279" y="88091"/>
                  </a:lnTo>
                  <a:cubicBezTo>
                    <a:pt x="172993" y="88952"/>
                    <a:pt x="169647" y="90105"/>
                    <a:pt x="167239" y="91548"/>
                  </a:cubicBezTo>
                  <a:cubicBezTo>
                    <a:pt x="163181" y="93757"/>
                    <a:pt x="161152" y="99291"/>
                    <a:pt x="161152" y="108150"/>
                  </a:cubicBezTo>
                  <a:lnTo>
                    <a:pt x="161152" y="112977"/>
                  </a:lnTo>
                  <a:lnTo>
                    <a:pt x="237402" y="112977"/>
                  </a:lnTo>
                  <a:lnTo>
                    <a:pt x="237402" y="133842"/>
                  </a:lnTo>
                  <a:lnTo>
                    <a:pt x="136122" y="133842"/>
                  </a:lnTo>
                  <a:lnTo>
                    <a:pt x="136122" y="108150"/>
                  </a:lnTo>
                  <a:cubicBezTo>
                    <a:pt x="136122" y="93032"/>
                    <a:pt x="139650" y="82888"/>
                    <a:pt x="146704" y="77719"/>
                  </a:cubicBezTo>
                  <a:cubicBezTo>
                    <a:pt x="149915" y="75038"/>
                    <a:pt x="154484" y="72958"/>
                    <a:pt x="160412" y="71478"/>
                  </a:cubicBezTo>
                  <a:cubicBezTo>
                    <a:pt x="163225" y="70535"/>
                    <a:pt x="166318" y="69828"/>
                    <a:pt x="169691" y="69357"/>
                  </a:cubicBezTo>
                  <a:cubicBezTo>
                    <a:pt x="172003" y="68893"/>
                    <a:pt x="175597" y="67947"/>
                    <a:pt x="180471" y="66518"/>
                  </a:cubicBezTo>
                  <a:lnTo>
                    <a:pt x="197062" y="63746"/>
                  </a:lnTo>
                  <a:cubicBezTo>
                    <a:pt x="201090" y="63399"/>
                    <a:pt x="204224" y="62556"/>
                    <a:pt x="206462" y="61216"/>
                  </a:cubicBezTo>
                  <a:cubicBezTo>
                    <a:pt x="210395" y="58852"/>
                    <a:pt x="212361" y="52085"/>
                    <a:pt x="212361" y="40914"/>
                  </a:cubicBezTo>
                  <a:cubicBezTo>
                    <a:pt x="212361" y="32350"/>
                    <a:pt x="210755" y="26665"/>
                    <a:pt x="207545" y="23859"/>
                  </a:cubicBezTo>
                  <a:cubicBezTo>
                    <a:pt x="204342" y="21856"/>
                    <a:pt x="197876" y="20855"/>
                    <a:pt x="188148" y="20855"/>
                  </a:cubicBezTo>
                  <a:cubicBezTo>
                    <a:pt x="176189" y="20855"/>
                    <a:pt x="168789" y="22077"/>
                    <a:pt x="165946" y="24522"/>
                  </a:cubicBezTo>
                  <a:cubicBezTo>
                    <a:pt x="162750" y="27327"/>
                    <a:pt x="161152" y="35347"/>
                    <a:pt x="161152" y="48580"/>
                  </a:cubicBezTo>
                  <a:lnTo>
                    <a:pt x="136122" y="48580"/>
                  </a:lnTo>
                  <a:cubicBezTo>
                    <a:pt x="136122" y="43322"/>
                    <a:pt x="136351" y="39316"/>
                    <a:pt x="136807" y="36562"/>
                  </a:cubicBezTo>
                  <a:cubicBezTo>
                    <a:pt x="136807" y="32850"/>
                    <a:pt x="137039" y="29610"/>
                    <a:pt x="137503" y="26841"/>
                  </a:cubicBezTo>
                  <a:cubicBezTo>
                    <a:pt x="138453" y="20693"/>
                    <a:pt x="140666" y="15877"/>
                    <a:pt x="144142" y="12393"/>
                  </a:cubicBezTo>
                  <a:cubicBezTo>
                    <a:pt x="150467" y="4131"/>
                    <a:pt x="165136" y="0"/>
                    <a:pt x="188148" y="0"/>
                  </a:cubicBezTo>
                  <a:close/>
                  <a:moveTo>
                    <a:pt x="54798" y="0"/>
                  </a:moveTo>
                  <a:cubicBezTo>
                    <a:pt x="65609" y="0"/>
                    <a:pt x="74176" y="733"/>
                    <a:pt x="80502" y="2198"/>
                  </a:cubicBezTo>
                  <a:cubicBezTo>
                    <a:pt x="87733" y="3641"/>
                    <a:pt x="93573" y="6340"/>
                    <a:pt x="98021" y="10295"/>
                  </a:cubicBezTo>
                  <a:cubicBezTo>
                    <a:pt x="106195" y="17990"/>
                    <a:pt x="110282" y="33049"/>
                    <a:pt x="110282" y="55472"/>
                  </a:cubicBezTo>
                  <a:lnTo>
                    <a:pt x="110282" y="79729"/>
                  </a:lnTo>
                  <a:cubicBezTo>
                    <a:pt x="110282" y="102542"/>
                    <a:pt x="106114" y="117631"/>
                    <a:pt x="97778" y="124995"/>
                  </a:cubicBezTo>
                  <a:cubicBezTo>
                    <a:pt x="93330" y="128949"/>
                    <a:pt x="87597" y="131626"/>
                    <a:pt x="80579" y="133025"/>
                  </a:cubicBezTo>
                  <a:cubicBezTo>
                    <a:pt x="74239" y="134490"/>
                    <a:pt x="65645" y="135223"/>
                    <a:pt x="54798" y="135223"/>
                  </a:cubicBezTo>
                  <a:cubicBezTo>
                    <a:pt x="43929" y="135223"/>
                    <a:pt x="35347" y="134494"/>
                    <a:pt x="29050" y="133036"/>
                  </a:cubicBezTo>
                  <a:cubicBezTo>
                    <a:pt x="21915" y="131615"/>
                    <a:pt x="16293" y="128850"/>
                    <a:pt x="12183" y="124741"/>
                  </a:cubicBezTo>
                  <a:cubicBezTo>
                    <a:pt x="4061" y="117561"/>
                    <a:pt x="0" y="102557"/>
                    <a:pt x="0" y="79729"/>
                  </a:cubicBezTo>
                  <a:lnTo>
                    <a:pt x="0" y="54776"/>
                  </a:lnTo>
                  <a:cubicBezTo>
                    <a:pt x="0" y="32832"/>
                    <a:pt x="3487" y="18123"/>
                    <a:pt x="10460" y="10648"/>
                  </a:cubicBezTo>
                  <a:cubicBezTo>
                    <a:pt x="17559" y="3549"/>
                    <a:pt x="32338" y="0"/>
                    <a:pt x="54798" y="0"/>
                  </a:cubicBezTo>
                  <a:close/>
                </a:path>
              </a:pathLst>
            </a:custGeom>
            <a:solidFill>
              <a:srgbClr val="FFFFFF"/>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46"/>
            <p:cNvSpPr/>
            <p:nvPr/>
          </p:nvSpPr>
          <p:spPr>
            <a:xfrm>
              <a:off x="4776466" y="1947403"/>
              <a:ext cx="0" cy="0"/>
            </a:xfrm>
            <a:prstGeom prst="rect">
              <a:avLst/>
            </a:prstGeom>
            <a:no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3" name="Google Shape;783;p46"/>
          <p:cNvGrpSpPr/>
          <p:nvPr/>
        </p:nvGrpSpPr>
        <p:grpSpPr>
          <a:xfrm>
            <a:off x="-893808" y="3759035"/>
            <a:ext cx="2369400" cy="512157"/>
            <a:chOff x="1396587" y="3515255"/>
            <a:chExt cx="2369400" cy="512157"/>
          </a:xfrm>
        </p:grpSpPr>
        <p:sp>
          <p:nvSpPr>
            <p:cNvPr id="784" name="Google Shape;784;p46"/>
            <p:cNvSpPr txBox="1"/>
            <p:nvPr/>
          </p:nvSpPr>
          <p:spPr>
            <a:xfrm>
              <a:off x="1396587" y="3788912"/>
              <a:ext cx="2369400" cy="238500"/>
            </a:xfrm>
            <a:prstGeom prst="rect">
              <a:avLst/>
            </a:prstGeom>
            <a:noFill/>
            <a:ln>
              <a:noFill/>
            </a:ln>
          </p:spPr>
          <p:txBody>
            <a:bodyPr anchorCtr="0" anchor="t" bIns="34275" lIns="68575" spcFirstLastPara="1" rIns="68575" wrap="square" tIns="34275">
              <a:spAutoFit/>
            </a:bodyPr>
            <a:lstStyle/>
            <a:p>
              <a:pPr indent="0" lvl="0" marL="0" marR="0" rtl="0" algn="just">
                <a:lnSpc>
                  <a:spcPct val="120000"/>
                </a:lnSpc>
                <a:spcBef>
                  <a:spcPts val="0"/>
                </a:spcBef>
                <a:spcAft>
                  <a:spcPts val="0"/>
                </a:spcAft>
                <a:buNone/>
              </a:pPr>
              <a:r>
                <a:t/>
              </a:r>
              <a:endParaRPr sz="1100">
                <a:solidFill>
                  <a:schemeClr val="dk2"/>
                </a:solidFill>
                <a:latin typeface="Microsoft Yahei"/>
                <a:ea typeface="Microsoft Yahei"/>
                <a:cs typeface="Microsoft Yahei"/>
                <a:sym typeface="Microsoft Yahei"/>
              </a:endParaRPr>
            </a:p>
          </p:txBody>
        </p:sp>
        <p:sp>
          <p:nvSpPr>
            <p:cNvPr id="785" name="Google Shape;785;p46"/>
            <p:cNvSpPr txBox="1"/>
            <p:nvPr/>
          </p:nvSpPr>
          <p:spPr>
            <a:xfrm>
              <a:off x="1396587" y="3515255"/>
              <a:ext cx="17091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b="1" sz="1400">
                <a:solidFill>
                  <a:schemeClr val="dk2"/>
                </a:solidFill>
                <a:latin typeface="Microsoft Yahei"/>
                <a:ea typeface="Microsoft Yahei"/>
                <a:cs typeface="Microsoft Yahei"/>
                <a:sym typeface="Microsoft Yahei"/>
              </a:endParaRPr>
            </a:p>
          </p:txBody>
        </p:sp>
      </p:grpSp>
      <p:sp>
        <p:nvSpPr>
          <p:cNvPr id="786" name="Google Shape;786;p46"/>
          <p:cNvSpPr txBox="1"/>
          <p:nvPr/>
        </p:nvSpPr>
        <p:spPr>
          <a:xfrm>
            <a:off x="3212625" y="2324150"/>
            <a:ext cx="4203300" cy="475500"/>
          </a:xfrm>
          <a:prstGeom prst="rect">
            <a:avLst/>
          </a:prstGeom>
          <a:noFill/>
          <a:ln>
            <a:noFill/>
          </a:ln>
        </p:spPr>
        <p:txBody>
          <a:bodyPr anchorCtr="0" anchor="t" bIns="34275" lIns="68575" spcFirstLastPara="1" rIns="68575" wrap="square" tIns="34275">
            <a:spAutoFit/>
          </a:bodyPr>
          <a:lstStyle/>
          <a:p>
            <a:pPr indent="0" lvl="0" marL="0" rtl="0" algn="just">
              <a:lnSpc>
                <a:spcPct val="120000"/>
              </a:lnSpc>
              <a:spcBef>
                <a:spcPts val="0"/>
              </a:spcBef>
              <a:spcAft>
                <a:spcPts val="0"/>
              </a:spcAft>
              <a:buNone/>
            </a:pPr>
            <a:r>
              <a:rPr lang="en" sz="1200">
                <a:solidFill>
                  <a:schemeClr val="dk2"/>
                </a:solidFill>
                <a:latin typeface="Microsoft Yahei"/>
                <a:ea typeface="Microsoft Yahei"/>
                <a:cs typeface="Microsoft Yahei"/>
                <a:sym typeface="Microsoft Yahei"/>
              </a:rPr>
              <a:t>B</a:t>
            </a:r>
            <a:r>
              <a:rPr b="1" lang="en" sz="1200">
                <a:solidFill>
                  <a:schemeClr val="dk2"/>
                </a:solidFill>
                <a:latin typeface="Microsoft Yahei"/>
                <a:ea typeface="Microsoft Yahei"/>
                <a:cs typeface="Microsoft Yahei"/>
                <a:sym typeface="Microsoft Yahei"/>
              </a:rPr>
              <a:t>y using NLP and RNN </a:t>
            </a:r>
            <a:r>
              <a:rPr b="1" lang="en" sz="1200">
                <a:solidFill>
                  <a:schemeClr val="dk2"/>
                </a:solidFill>
                <a:latin typeface="Microsoft Yahei"/>
                <a:ea typeface="Microsoft Yahei"/>
                <a:cs typeface="Microsoft Yahei"/>
                <a:sym typeface="Microsoft Yahei"/>
              </a:rPr>
              <a:t>techniques</a:t>
            </a:r>
            <a:r>
              <a:rPr b="1" lang="en" sz="1200">
                <a:solidFill>
                  <a:schemeClr val="dk2"/>
                </a:solidFill>
                <a:latin typeface="Microsoft Yahei"/>
                <a:ea typeface="Microsoft Yahei"/>
                <a:cs typeface="Microsoft Yahei"/>
                <a:sym typeface="Microsoft Yahei"/>
              </a:rPr>
              <a:t>, identify the key attributes of fake and real news.</a:t>
            </a:r>
            <a:endParaRPr b="1" sz="1200">
              <a:solidFill>
                <a:schemeClr val="dk2"/>
              </a:solidFill>
              <a:latin typeface="Microsoft Yahei"/>
              <a:ea typeface="Microsoft Yahei"/>
              <a:cs typeface="Microsoft Yahei"/>
              <a:sym typeface="Microsoft Yahei"/>
            </a:endParaRPr>
          </a:p>
        </p:txBody>
      </p:sp>
      <p:sp>
        <p:nvSpPr>
          <p:cNvPr id="787" name="Google Shape;787;p46"/>
          <p:cNvSpPr/>
          <p:nvPr/>
        </p:nvSpPr>
        <p:spPr>
          <a:xfrm>
            <a:off x="1136331" y="3429641"/>
            <a:ext cx="1576388" cy="914400"/>
          </a:xfrm>
          <a:custGeom>
            <a:rect b="b" l="l" r="r" t="t"/>
            <a:pathLst>
              <a:path extrusionOk="0" h="243" w="418">
                <a:moveTo>
                  <a:pt x="142" y="3"/>
                </a:moveTo>
                <a:cubicBezTo>
                  <a:pt x="130" y="1"/>
                  <a:pt x="118" y="0"/>
                  <a:pt x="107" y="0"/>
                </a:cubicBezTo>
                <a:cubicBezTo>
                  <a:pt x="74" y="0"/>
                  <a:pt x="49" y="8"/>
                  <a:pt x="31" y="25"/>
                </a:cubicBezTo>
                <a:cubicBezTo>
                  <a:pt x="11" y="45"/>
                  <a:pt x="0" y="77"/>
                  <a:pt x="0" y="121"/>
                </a:cubicBezTo>
                <a:cubicBezTo>
                  <a:pt x="0" y="163"/>
                  <a:pt x="10" y="195"/>
                  <a:pt x="29" y="215"/>
                </a:cubicBezTo>
                <a:cubicBezTo>
                  <a:pt x="29" y="216"/>
                  <a:pt x="30" y="216"/>
                  <a:pt x="31" y="217"/>
                </a:cubicBezTo>
                <a:cubicBezTo>
                  <a:pt x="48" y="234"/>
                  <a:pt x="74" y="243"/>
                  <a:pt x="107" y="243"/>
                </a:cubicBezTo>
                <a:cubicBezTo>
                  <a:pt x="107" y="243"/>
                  <a:pt x="107" y="243"/>
                  <a:pt x="107" y="243"/>
                </a:cubicBezTo>
                <a:cubicBezTo>
                  <a:pt x="119" y="243"/>
                  <a:pt x="132" y="242"/>
                  <a:pt x="145" y="240"/>
                </a:cubicBezTo>
                <a:cubicBezTo>
                  <a:pt x="250" y="222"/>
                  <a:pt x="381" y="145"/>
                  <a:pt x="418" y="121"/>
                </a:cubicBezTo>
                <a:cubicBezTo>
                  <a:pt x="380" y="98"/>
                  <a:pt x="248" y="19"/>
                  <a:pt x="142" y="3"/>
                </a:cubicBezTo>
                <a:close/>
              </a:path>
            </a:pathLst>
          </a:custGeom>
          <a:solidFill>
            <a:schemeClr val="accent1"/>
          </a:solidFill>
          <a:ln>
            <a:noFill/>
          </a:ln>
          <a:effectLst>
            <a:outerShdw blurRad="76200" sx="105000" rotWithShape="0" algn="ctr" sy="105000">
              <a:srgbClr val="000000">
                <a:alpha val="40000"/>
              </a:srgbClr>
            </a:outerShdw>
          </a:effectLst>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46"/>
          <p:cNvSpPr/>
          <p:nvPr/>
        </p:nvSpPr>
        <p:spPr>
          <a:xfrm>
            <a:off x="1136331" y="1091304"/>
            <a:ext cx="1576388" cy="914400"/>
          </a:xfrm>
          <a:custGeom>
            <a:rect b="b" l="l" r="r" t="t"/>
            <a:pathLst>
              <a:path extrusionOk="0" h="243" w="418">
                <a:moveTo>
                  <a:pt x="142" y="3"/>
                </a:moveTo>
                <a:cubicBezTo>
                  <a:pt x="130" y="1"/>
                  <a:pt x="118" y="0"/>
                  <a:pt x="107" y="0"/>
                </a:cubicBezTo>
                <a:cubicBezTo>
                  <a:pt x="74" y="0"/>
                  <a:pt x="49" y="8"/>
                  <a:pt x="31" y="25"/>
                </a:cubicBezTo>
                <a:cubicBezTo>
                  <a:pt x="11" y="45"/>
                  <a:pt x="0" y="77"/>
                  <a:pt x="0" y="121"/>
                </a:cubicBezTo>
                <a:cubicBezTo>
                  <a:pt x="0" y="163"/>
                  <a:pt x="10" y="195"/>
                  <a:pt x="29" y="215"/>
                </a:cubicBezTo>
                <a:cubicBezTo>
                  <a:pt x="29" y="216"/>
                  <a:pt x="30" y="216"/>
                  <a:pt x="31" y="217"/>
                </a:cubicBezTo>
                <a:cubicBezTo>
                  <a:pt x="48" y="234"/>
                  <a:pt x="74" y="243"/>
                  <a:pt x="107" y="243"/>
                </a:cubicBezTo>
                <a:cubicBezTo>
                  <a:pt x="107" y="243"/>
                  <a:pt x="107" y="243"/>
                  <a:pt x="107" y="243"/>
                </a:cubicBezTo>
                <a:cubicBezTo>
                  <a:pt x="119" y="243"/>
                  <a:pt x="132" y="242"/>
                  <a:pt x="145" y="240"/>
                </a:cubicBezTo>
                <a:cubicBezTo>
                  <a:pt x="250" y="222"/>
                  <a:pt x="381" y="145"/>
                  <a:pt x="418" y="121"/>
                </a:cubicBezTo>
                <a:cubicBezTo>
                  <a:pt x="380" y="98"/>
                  <a:pt x="248" y="19"/>
                  <a:pt x="142" y="3"/>
                </a:cubicBezTo>
                <a:close/>
              </a:path>
            </a:pathLst>
          </a:custGeom>
          <a:solidFill>
            <a:schemeClr val="accent1"/>
          </a:solidFill>
          <a:ln>
            <a:noFill/>
          </a:ln>
          <a:effectLst>
            <a:outerShdw blurRad="76200" sx="105000" rotWithShape="0" algn="ctr" sy="105000">
              <a:srgbClr val="000000">
                <a:alpha val="40000"/>
              </a:srgbClr>
            </a:outerShdw>
          </a:effectLst>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46"/>
          <p:cNvSpPr/>
          <p:nvPr/>
        </p:nvSpPr>
        <p:spPr>
          <a:xfrm>
            <a:off x="1372189" y="1378845"/>
            <a:ext cx="411599" cy="261995"/>
          </a:xfrm>
          <a:custGeom>
            <a:rect b="b" l="l" r="r" t="t"/>
            <a:pathLst>
              <a:path extrusionOk="0" h="135223" w="212438">
                <a:moveTo>
                  <a:pt x="54798" y="20855"/>
                </a:moveTo>
                <a:cubicBezTo>
                  <a:pt x="41948" y="20855"/>
                  <a:pt x="34069" y="22129"/>
                  <a:pt x="31160" y="24676"/>
                </a:cubicBezTo>
                <a:cubicBezTo>
                  <a:pt x="26609" y="28314"/>
                  <a:pt x="24334" y="36499"/>
                  <a:pt x="24334" y="49231"/>
                </a:cubicBezTo>
                <a:lnTo>
                  <a:pt x="24334" y="85274"/>
                </a:lnTo>
                <a:cubicBezTo>
                  <a:pt x="24334" y="98860"/>
                  <a:pt x="26212" y="106935"/>
                  <a:pt x="29967" y="109497"/>
                </a:cubicBezTo>
                <a:cubicBezTo>
                  <a:pt x="33701" y="112738"/>
                  <a:pt x="41978" y="114358"/>
                  <a:pt x="54798" y="114358"/>
                </a:cubicBezTo>
                <a:cubicBezTo>
                  <a:pt x="68053" y="114358"/>
                  <a:pt x="76330" y="113120"/>
                  <a:pt x="79629" y="110646"/>
                </a:cubicBezTo>
                <a:cubicBezTo>
                  <a:pt x="83378" y="107318"/>
                  <a:pt x="85252" y="98860"/>
                  <a:pt x="85252" y="85274"/>
                </a:cubicBezTo>
                <a:lnTo>
                  <a:pt x="85252" y="49231"/>
                </a:lnTo>
                <a:cubicBezTo>
                  <a:pt x="85252" y="36484"/>
                  <a:pt x="83403" y="28476"/>
                  <a:pt x="79707" y="25207"/>
                </a:cubicBezTo>
                <a:cubicBezTo>
                  <a:pt x="76386" y="22305"/>
                  <a:pt x="68083" y="20855"/>
                  <a:pt x="54798" y="20855"/>
                </a:cubicBezTo>
                <a:close/>
                <a:moveTo>
                  <a:pt x="181565" y="1381"/>
                </a:moveTo>
                <a:lnTo>
                  <a:pt x="212438" y="1381"/>
                </a:lnTo>
                <a:lnTo>
                  <a:pt x="212438" y="133842"/>
                </a:lnTo>
                <a:lnTo>
                  <a:pt x="188104" y="133842"/>
                </a:lnTo>
                <a:lnTo>
                  <a:pt x="188104" y="20170"/>
                </a:lnTo>
                <a:lnTo>
                  <a:pt x="153365" y="56212"/>
                </a:lnTo>
                <a:lnTo>
                  <a:pt x="139580" y="41080"/>
                </a:lnTo>
                <a:close/>
                <a:moveTo>
                  <a:pt x="54798" y="0"/>
                </a:moveTo>
                <a:cubicBezTo>
                  <a:pt x="65609" y="0"/>
                  <a:pt x="74176" y="733"/>
                  <a:pt x="80502" y="2198"/>
                </a:cubicBezTo>
                <a:cubicBezTo>
                  <a:pt x="87733" y="3641"/>
                  <a:pt x="93573" y="6340"/>
                  <a:pt x="98021" y="10295"/>
                </a:cubicBezTo>
                <a:cubicBezTo>
                  <a:pt x="106195" y="17990"/>
                  <a:pt x="110282" y="33049"/>
                  <a:pt x="110282" y="55472"/>
                </a:cubicBezTo>
                <a:lnTo>
                  <a:pt x="110282" y="79729"/>
                </a:lnTo>
                <a:cubicBezTo>
                  <a:pt x="110282" y="102542"/>
                  <a:pt x="106114" y="117631"/>
                  <a:pt x="97778" y="124995"/>
                </a:cubicBezTo>
                <a:cubicBezTo>
                  <a:pt x="93330" y="128949"/>
                  <a:pt x="87597" y="131626"/>
                  <a:pt x="80579" y="133025"/>
                </a:cubicBezTo>
                <a:cubicBezTo>
                  <a:pt x="74239" y="134490"/>
                  <a:pt x="65645" y="135223"/>
                  <a:pt x="54798" y="135223"/>
                </a:cubicBezTo>
                <a:cubicBezTo>
                  <a:pt x="43929" y="135223"/>
                  <a:pt x="35347" y="134494"/>
                  <a:pt x="29050" y="133036"/>
                </a:cubicBezTo>
                <a:cubicBezTo>
                  <a:pt x="21915" y="131615"/>
                  <a:pt x="16293" y="128850"/>
                  <a:pt x="12183" y="124741"/>
                </a:cubicBezTo>
                <a:cubicBezTo>
                  <a:pt x="4061" y="117561"/>
                  <a:pt x="0" y="102557"/>
                  <a:pt x="0" y="79729"/>
                </a:cubicBezTo>
                <a:lnTo>
                  <a:pt x="0" y="54776"/>
                </a:lnTo>
                <a:cubicBezTo>
                  <a:pt x="0" y="32832"/>
                  <a:pt x="3487" y="18123"/>
                  <a:pt x="10460" y="10648"/>
                </a:cubicBezTo>
                <a:cubicBezTo>
                  <a:pt x="17559" y="3549"/>
                  <a:pt x="32338" y="0"/>
                  <a:pt x="54798" y="0"/>
                </a:cubicBezTo>
                <a:close/>
              </a:path>
            </a:pathLst>
          </a:custGeom>
          <a:solidFill>
            <a:srgbClr val="FFFFFF"/>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rgbClr val="FFFFFF"/>
              </a:solidFill>
              <a:latin typeface="Calibri"/>
              <a:ea typeface="Calibri"/>
              <a:cs typeface="Calibri"/>
              <a:sym typeface="Calibri"/>
            </a:endParaRPr>
          </a:p>
        </p:txBody>
      </p:sp>
      <p:sp>
        <p:nvSpPr>
          <p:cNvPr id="790" name="Google Shape;790;p46"/>
          <p:cNvSpPr/>
          <p:nvPr/>
        </p:nvSpPr>
        <p:spPr>
          <a:xfrm>
            <a:off x="1371100" y="3734460"/>
            <a:ext cx="486352" cy="273827"/>
          </a:xfrm>
          <a:custGeom>
            <a:rect b="b" l="l" r="r" t="t"/>
            <a:pathLst>
              <a:path extrusionOk="0" h="135223" w="240174">
                <a:moveTo>
                  <a:pt x="54798" y="20855"/>
                </a:moveTo>
                <a:cubicBezTo>
                  <a:pt x="41948" y="20855"/>
                  <a:pt x="34069" y="22129"/>
                  <a:pt x="31160" y="24677"/>
                </a:cubicBezTo>
                <a:cubicBezTo>
                  <a:pt x="26609" y="28314"/>
                  <a:pt x="24334" y="36499"/>
                  <a:pt x="24334" y="49231"/>
                </a:cubicBezTo>
                <a:lnTo>
                  <a:pt x="24334" y="85274"/>
                </a:lnTo>
                <a:cubicBezTo>
                  <a:pt x="24334" y="98860"/>
                  <a:pt x="26212" y="106935"/>
                  <a:pt x="29967" y="109497"/>
                </a:cubicBezTo>
                <a:cubicBezTo>
                  <a:pt x="33701" y="112738"/>
                  <a:pt x="41978" y="114358"/>
                  <a:pt x="54798" y="114358"/>
                </a:cubicBezTo>
                <a:cubicBezTo>
                  <a:pt x="68053" y="114358"/>
                  <a:pt x="76330" y="113121"/>
                  <a:pt x="79629" y="110646"/>
                </a:cubicBezTo>
                <a:cubicBezTo>
                  <a:pt x="83378" y="107318"/>
                  <a:pt x="85252" y="98860"/>
                  <a:pt x="85252" y="85274"/>
                </a:cubicBezTo>
                <a:lnTo>
                  <a:pt x="85252" y="49231"/>
                </a:lnTo>
                <a:cubicBezTo>
                  <a:pt x="85252" y="36485"/>
                  <a:pt x="83403" y="28476"/>
                  <a:pt x="79707" y="25207"/>
                </a:cubicBezTo>
                <a:cubicBezTo>
                  <a:pt x="76386" y="22305"/>
                  <a:pt x="68083" y="20855"/>
                  <a:pt x="54798" y="20855"/>
                </a:cubicBezTo>
                <a:close/>
                <a:moveTo>
                  <a:pt x="186757" y="0"/>
                </a:moveTo>
                <a:lnTo>
                  <a:pt x="195770" y="0"/>
                </a:lnTo>
                <a:cubicBezTo>
                  <a:pt x="199584" y="0"/>
                  <a:pt x="202721" y="243"/>
                  <a:pt x="205181" y="729"/>
                </a:cubicBezTo>
                <a:cubicBezTo>
                  <a:pt x="211838" y="1208"/>
                  <a:pt x="217460" y="2467"/>
                  <a:pt x="222048" y="4507"/>
                </a:cubicBezTo>
                <a:cubicBezTo>
                  <a:pt x="226938" y="6959"/>
                  <a:pt x="230653" y="10472"/>
                  <a:pt x="233193" y="15045"/>
                </a:cubicBezTo>
                <a:cubicBezTo>
                  <a:pt x="235999" y="19721"/>
                  <a:pt x="237402" y="26267"/>
                  <a:pt x="237402" y="34684"/>
                </a:cubicBezTo>
                <a:cubicBezTo>
                  <a:pt x="237402" y="43808"/>
                  <a:pt x="236201" y="50531"/>
                  <a:pt x="233801" y="54854"/>
                </a:cubicBezTo>
                <a:cubicBezTo>
                  <a:pt x="230612" y="61223"/>
                  <a:pt x="224879" y="64843"/>
                  <a:pt x="216602" y="65712"/>
                </a:cubicBezTo>
                <a:lnTo>
                  <a:pt x="216602" y="66662"/>
                </a:lnTo>
                <a:cubicBezTo>
                  <a:pt x="225329" y="67089"/>
                  <a:pt x="231485" y="69865"/>
                  <a:pt x="235071" y="74990"/>
                </a:cubicBezTo>
                <a:cubicBezTo>
                  <a:pt x="238473" y="79364"/>
                  <a:pt x="240174" y="86029"/>
                  <a:pt x="240174" y="94983"/>
                </a:cubicBezTo>
                <a:cubicBezTo>
                  <a:pt x="240174" y="112443"/>
                  <a:pt x="235362" y="123956"/>
                  <a:pt x="225737" y="129524"/>
                </a:cubicBezTo>
                <a:cubicBezTo>
                  <a:pt x="221908" y="131917"/>
                  <a:pt x="216444" y="133349"/>
                  <a:pt x="209345" y="133820"/>
                </a:cubicBezTo>
                <a:cubicBezTo>
                  <a:pt x="206002" y="134292"/>
                  <a:pt x="202489" y="134759"/>
                  <a:pt x="198808" y="135223"/>
                </a:cubicBezTo>
                <a:cubicBezTo>
                  <a:pt x="195398" y="135223"/>
                  <a:pt x="191381" y="135223"/>
                  <a:pt x="186757" y="135223"/>
                </a:cubicBezTo>
                <a:cubicBezTo>
                  <a:pt x="181675" y="135223"/>
                  <a:pt x="177658" y="135223"/>
                  <a:pt x="174706" y="135223"/>
                </a:cubicBezTo>
                <a:cubicBezTo>
                  <a:pt x="170346" y="134737"/>
                  <a:pt x="166789" y="134266"/>
                  <a:pt x="164035" y="133809"/>
                </a:cubicBezTo>
                <a:cubicBezTo>
                  <a:pt x="157835" y="133331"/>
                  <a:pt x="152592" y="131486"/>
                  <a:pt x="148306" y="128275"/>
                </a:cubicBezTo>
                <a:cubicBezTo>
                  <a:pt x="140184" y="122539"/>
                  <a:pt x="136122" y="109582"/>
                  <a:pt x="136122" y="89405"/>
                </a:cubicBezTo>
                <a:lnTo>
                  <a:pt x="160456" y="89405"/>
                </a:lnTo>
                <a:cubicBezTo>
                  <a:pt x="160456" y="101158"/>
                  <a:pt x="162117" y="108489"/>
                  <a:pt x="165438" y="111397"/>
                </a:cubicBezTo>
                <a:cubicBezTo>
                  <a:pt x="168207" y="113371"/>
                  <a:pt x="175313" y="114358"/>
                  <a:pt x="186757" y="114358"/>
                </a:cubicBezTo>
                <a:cubicBezTo>
                  <a:pt x="193075" y="114358"/>
                  <a:pt x="197629" y="114129"/>
                  <a:pt x="200420" y="113673"/>
                </a:cubicBezTo>
                <a:cubicBezTo>
                  <a:pt x="204205" y="113673"/>
                  <a:pt x="207081" y="113084"/>
                  <a:pt x="209047" y="111905"/>
                </a:cubicBezTo>
                <a:cubicBezTo>
                  <a:pt x="213105" y="109873"/>
                  <a:pt x="215133" y="104232"/>
                  <a:pt x="215133" y="94983"/>
                </a:cubicBezTo>
                <a:cubicBezTo>
                  <a:pt x="215133" y="88127"/>
                  <a:pt x="213856" y="83212"/>
                  <a:pt x="211300" y="80237"/>
                </a:cubicBezTo>
                <a:cubicBezTo>
                  <a:pt x="208988" y="77159"/>
                  <a:pt x="204504" y="75620"/>
                  <a:pt x="197847" y="75620"/>
                </a:cubicBezTo>
                <a:lnTo>
                  <a:pt x="177710" y="75620"/>
                </a:lnTo>
                <a:lnTo>
                  <a:pt x="177710" y="56831"/>
                </a:lnTo>
                <a:lnTo>
                  <a:pt x="197847" y="56831"/>
                </a:lnTo>
                <a:cubicBezTo>
                  <a:pt x="203811" y="56831"/>
                  <a:pt x="207803" y="55012"/>
                  <a:pt x="209820" y="51374"/>
                </a:cubicBezTo>
                <a:cubicBezTo>
                  <a:pt x="211978" y="48797"/>
                  <a:pt x="213057" y="43234"/>
                  <a:pt x="213057" y="34684"/>
                </a:cubicBezTo>
                <a:cubicBezTo>
                  <a:pt x="213057" y="28646"/>
                  <a:pt x="211109" y="24654"/>
                  <a:pt x="207213" y="22710"/>
                </a:cubicBezTo>
                <a:cubicBezTo>
                  <a:pt x="204342" y="21473"/>
                  <a:pt x="197523" y="20855"/>
                  <a:pt x="186757" y="20855"/>
                </a:cubicBezTo>
                <a:cubicBezTo>
                  <a:pt x="175725" y="20855"/>
                  <a:pt x="168785" y="22077"/>
                  <a:pt x="165935" y="24522"/>
                </a:cubicBezTo>
                <a:cubicBezTo>
                  <a:pt x="163210" y="26856"/>
                  <a:pt x="161848" y="33259"/>
                  <a:pt x="161848" y="43731"/>
                </a:cubicBezTo>
                <a:lnTo>
                  <a:pt x="137503" y="43731"/>
                </a:lnTo>
                <a:cubicBezTo>
                  <a:pt x="137503" y="25387"/>
                  <a:pt x="141388" y="12883"/>
                  <a:pt x="149157" y="6219"/>
                </a:cubicBezTo>
                <a:cubicBezTo>
                  <a:pt x="152699" y="4017"/>
                  <a:pt x="157846" y="2169"/>
                  <a:pt x="164599" y="674"/>
                </a:cubicBezTo>
                <a:cubicBezTo>
                  <a:pt x="169540" y="225"/>
                  <a:pt x="176926" y="0"/>
                  <a:pt x="186757" y="0"/>
                </a:cubicBezTo>
                <a:close/>
                <a:moveTo>
                  <a:pt x="54798" y="0"/>
                </a:moveTo>
                <a:cubicBezTo>
                  <a:pt x="65609" y="0"/>
                  <a:pt x="74176" y="733"/>
                  <a:pt x="80502" y="2198"/>
                </a:cubicBezTo>
                <a:cubicBezTo>
                  <a:pt x="87733" y="3642"/>
                  <a:pt x="93573" y="6340"/>
                  <a:pt x="98021" y="10295"/>
                </a:cubicBezTo>
                <a:cubicBezTo>
                  <a:pt x="106195" y="17990"/>
                  <a:pt x="110282" y="33049"/>
                  <a:pt x="110282" y="55472"/>
                </a:cubicBezTo>
                <a:lnTo>
                  <a:pt x="110282" y="79729"/>
                </a:lnTo>
                <a:cubicBezTo>
                  <a:pt x="110282" y="102542"/>
                  <a:pt x="106114" y="117631"/>
                  <a:pt x="97778" y="124995"/>
                </a:cubicBezTo>
                <a:cubicBezTo>
                  <a:pt x="93330" y="128949"/>
                  <a:pt x="87597" y="131626"/>
                  <a:pt x="80579" y="133025"/>
                </a:cubicBezTo>
                <a:cubicBezTo>
                  <a:pt x="74239" y="134491"/>
                  <a:pt x="65645" y="135223"/>
                  <a:pt x="54798" y="135223"/>
                </a:cubicBezTo>
                <a:cubicBezTo>
                  <a:pt x="43929" y="135223"/>
                  <a:pt x="35347" y="134494"/>
                  <a:pt x="29050" y="133036"/>
                </a:cubicBezTo>
                <a:cubicBezTo>
                  <a:pt x="21915" y="131615"/>
                  <a:pt x="16293" y="128850"/>
                  <a:pt x="12183" y="124741"/>
                </a:cubicBezTo>
                <a:cubicBezTo>
                  <a:pt x="4061" y="117561"/>
                  <a:pt x="0" y="102557"/>
                  <a:pt x="0" y="79729"/>
                </a:cubicBezTo>
                <a:lnTo>
                  <a:pt x="0" y="54776"/>
                </a:lnTo>
                <a:cubicBezTo>
                  <a:pt x="0" y="32832"/>
                  <a:pt x="3487" y="18123"/>
                  <a:pt x="10460" y="10648"/>
                </a:cubicBezTo>
                <a:cubicBezTo>
                  <a:pt x="17559" y="3549"/>
                  <a:pt x="32338" y="0"/>
                  <a:pt x="54798" y="0"/>
                </a:cubicBezTo>
                <a:close/>
              </a:path>
            </a:pathLst>
          </a:custGeom>
          <a:solidFill>
            <a:srgbClr val="FFFFFF"/>
          </a:solidFill>
          <a:ln>
            <a:noFill/>
          </a:ln>
        </p:spPr>
        <p:txBody>
          <a:bodyPr anchorCtr="0" anchor="t" bIns="45725" lIns="91425" spcFirstLastPara="1" rIns="91425" wrap="square" tIns="45725">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1" name="Google Shape;791;p46"/>
          <p:cNvSpPr txBox="1"/>
          <p:nvPr/>
        </p:nvSpPr>
        <p:spPr>
          <a:xfrm>
            <a:off x="3171675" y="1111450"/>
            <a:ext cx="4285200" cy="812700"/>
          </a:xfrm>
          <a:prstGeom prst="rect">
            <a:avLst/>
          </a:prstGeom>
          <a:noFill/>
          <a:ln>
            <a:noFill/>
          </a:ln>
        </p:spPr>
        <p:txBody>
          <a:bodyPr anchorCtr="0" anchor="t" bIns="91425" lIns="91425" spcFirstLastPara="1" rIns="91425" wrap="square" tIns="91425">
            <a:spAutoFit/>
          </a:bodyPr>
          <a:lstStyle/>
          <a:p>
            <a:pPr indent="0" lvl="0" marL="0" rtl="0" algn="just">
              <a:lnSpc>
                <a:spcPct val="120000"/>
              </a:lnSpc>
              <a:spcBef>
                <a:spcPts val="0"/>
              </a:spcBef>
              <a:spcAft>
                <a:spcPts val="0"/>
              </a:spcAft>
              <a:buClr>
                <a:srgbClr val="000000"/>
              </a:buClr>
              <a:buFont typeface="Arial"/>
              <a:buNone/>
            </a:pPr>
            <a:r>
              <a:rPr b="1" lang="en" sz="1200">
                <a:solidFill>
                  <a:schemeClr val="dk2"/>
                </a:solidFill>
                <a:latin typeface="Microsoft Yahei"/>
                <a:ea typeface="Microsoft Yahei"/>
                <a:cs typeface="Microsoft Yahei"/>
                <a:sym typeface="Microsoft Yahei"/>
              </a:rPr>
              <a:t>Fake news Identification become a critical issue to reduce the spread of fake news decreasing its negative impact to the society.</a:t>
            </a:r>
            <a:endParaRPr b="1" sz="1500">
              <a:latin typeface="Roboto Condensed"/>
              <a:ea typeface="Roboto Condensed"/>
              <a:cs typeface="Roboto Condensed"/>
              <a:sym typeface="Roboto Condensed"/>
            </a:endParaRPr>
          </a:p>
        </p:txBody>
      </p:sp>
      <p:sp>
        <p:nvSpPr>
          <p:cNvPr id="792" name="Google Shape;792;p46"/>
          <p:cNvSpPr txBox="1"/>
          <p:nvPr/>
        </p:nvSpPr>
        <p:spPr>
          <a:xfrm>
            <a:off x="3171675" y="3596175"/>
            <a:ext cx="4203300" cy="475500"/>
          </a:xfrm>
          <a:prstGeom prst="rect">
            <a:avLst/>
          </a:prstGeom>
          <a:noFill/>
          <a:ln>
            <a:noFill/>
          </a:ln>
        </p:spPr>
        <p:txBody>
          <a:bodyPr anchorCtr="0" anchor="t" bIns="34275" lIns="68575" spcFirstLastPara="1" rIns="68575" wrap="square" tIns="34275">
            <a:spAutoFit/>
          </a:bodyPr>
          <a:lstStyle/>
          <a:p>
            <a:pPr indent="0" lvl="0" marL="0" rtl="0" algn="just">
              <a:lnSpc>
                <a:spcPct val="120000"/>
              </a:lnSpc>
              <a:spcBef>
                <a:spcPts val="0"/>
              </a:spcBef>
              <a:spcAft>
                <a:spcPts val="0"/>
              </a:spcAft>
              <a:buNone/>
            </a:pPr>
            <a:r>
              <a:rPr b="1" lang="en" sz="1200">
                <a:solidFill>
                  <a:schemeClr val="dk2"/>
                </a:solidFill>
                <a:latin typeface="Microsoft Yahei"/>
                <a:ea typeface="Microsoft Yahei"/>
                <a:cs typeface="Microsoft Yahei"/>
                <a:sym typeface="Microsoft Yahei"/>
              </a:rPr>
              <a:t>We obtained both fake and real news datasets to train our model to predict the news in high accuracy.</a:t>
            </a:r>
            <a:endParaRPr b="1" sz="1200">
              <a:solidFill>
                <a:schemeClr val="dk2"/>
              </a:solidFill>
              <a:latin typeface="Microsoft Yahei"/>
              <a:ea typeface="Microsoft Yahei"/>
              <a:cs typeface="Microsoft Yahei"/>
              <a:sym typeface="Microsoft Yahe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47"/>
          <p:cNvSpPr txBox="1"/>
          <p:nvPr>
            <p:ph type="ctrTitle"/>
          </p:nvPr>
        </p:nvSpPr>
        <p:spPr>
          <a:xfrm>
            <a:off x="685800" y="2753825"/>
            <a:ext cx="56715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 you so much!</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18"/>
          <p:cNvGrpSpPr/>
          <p:nvPr/>
        </p:nvGrpSpPr>
        <p:grpSpPr>
          <a:xfrm>
            <a:off x="3122258" y="89650"/>
            <a:ext cx="5574932" cy="430509"/>
            <a:chOff x="3122258" y="89650"/>
            <a:chExt cx="5574932" cy="430509"/>
          </a:xfrm>
        </p:grpSpPr>
        <p:sp>
          <p:nvSpPr>
            <p:cNvPr id="252" name="Google Shape;252;p18"/>
            <p:cNvSpPr/>
            <p:nvPr/>
          </p:nvSpPr>
          <p:spPr>
            <a:xfrm>
              <a:off x="3122258" y="319704"/>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53" name="Google Shape;253;p18"/>
            <p:cNvSpPr/>
            <p:nvPr/>
          </p:nvSpPr>
          <p:spPr>
            <a:xfrm>
              <a:off x="3403160" y="31015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54" name="Google Shape;254;p18"/>
            <p:cNvSpPr/>
            <p:nvPr/>
          </p:nvSpPr>
          <p:spPr>
            <a:xfrm>
              <a:off x="8506990" y="319703"/>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55" name="Google Shape;255;p18"/>
            <p:cNvSpPr/>
            <p:nvPr/>
          </p:nvSpPr>
          <p:spPr>
            <a:xfrm>
              <a:off x="8136970" y="31010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256" name="Google Shape;256;p18"/>
            <p:cNvSpPr/>
            <p:nvPr/>
          </p:nvSpPr>
          <p:spPr>
            <a:xfrm>
              <a:off x="3698426" y="89650"/>
              <a:ext cx="4422600" cy="3462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 sz="3500">
                  <a:solidFill>
                    <a:srgbClr val="348899"/>
                  </a:solidFill>
                </a:rPr>
                <a:t>Project introduction</a:t>
              </a:r>
              <a:endParaRPr b="1" sz="2800"/>
            </a:p>
          </p:txBody>
        </p:sp>
      </p:grpSp>
      <p:pic>
        <p:nvPicPr>
          <p:cNvPr id="257" name="Google Shape;257;p18"/>
          <p:cNvPicPr preferRelativeResize="0"/>
          <p:nvPr/>
        </p:nvPicPr>
        <p:blipFill rotWithShape="1">
          <a:blip r:embed="rId3">
            <a:alphaModFix/>
          </a:blip>
          <a:srcRect b="0" l="0" r="0" t="0"/>
          <a:stretch/>
        </p:blipFill>
        <p:spPr>
          <a:xfrm>
            <a:off x="688140" y="888246"/>
            <a:ext cx="1740600" cy="1160400"/>
          </a:xfrm>
          <a:prstGeom prst="rect">
            <a:avLst/>
          </a:prstGeom>
          <a:noFill/>
          <a:ln>
            <a:noFill/>
          </a:ln>
        </p:spPr>
      </p:pic>
      <p:pic>
        <p:nvPicPr>
          <p:cNvPr id="258" name="Google Shape;258;p18"/>
          <p:cNvPicPr preferRelativeResize="0"/>
          <p:nvPr/>
        </p:nvPicPr>
        <p:blipFill rotWithShape="1">
          <a:blip r:embed="rId4">
            <a:alphaModFix/>
          </a:blip>
          <a:srcRect b="0" l="0" r="0" t="0"/>
          <a:stretch/>
        </p:blipFill>
        <p:spPr>
          <a:xfrm>
            <a:off x="1498183" y="3328609"/>
            <a:ext cx="1740600" cy="1160400"/>
          </a:xfrm>
          <a:prstGeom prst="rect">
            <a:avLst/>
          </a:prstGeom>
          <a:noFill/>
          <a:ln>
            <a:noFill/>
          </a:ln>
        </p:spPr>
      </p:pic>
      <p:grpSp>
        <p:nvGrpSpPr>
          <p:cNvPr id="259" name="Google Shape;259;p18"/>
          <p:cNvGrpSpPr/>
          <p:nvPr/>
        </p:nvGrpSpPr>
        <p:grpSpPr>
          <a:xfrm>
            <a:off x="1775126" y="1208550"/>
            <a:ext cx="6235000" cy="679050"/>
            <a:chOff x="4433301" y="1546867"/>
            <a:chExt cx="8313333" cy="905400"/>
          </a:xfrm>
        </p:grpSpPr>
        <p:sp>
          <p:nvSpPr>
            <p:cNvPr id="260" name="Google Shape;260;p18"/>
            <p:cNvSpPr/>
            <p:nvPr/>
          </p:nvSpPr>
          <p:spPr>
            <a:xfrm>
              <a:off x="4433301" y="1598230"/>
              <a:ext cx="871500" cy="8310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t/>
              </a:r>
              <a:endParaRPr sz="1100"/>
            </a:p>
          </p:txBody>
        </p:sp>
        <p:sp>
          <p:nvSpPr>
            <p:cNvPr id="261" name="Google Shape;261;p18"/>
            <p:cNvSpPr/>
            <p:nvPr/>
          </p:nvSpPr>
          <p:spPr>
            <a:xfrm>
              <a:off x="5513334" y="1546867"/>
              <a:ext cx="7233300" cy="905400"/>
            </a:xfrm>
            <a:prstGeom prst="rect">
              <a:avLst/>
            </a:prstGeom>
            <a:noFill/>
            <a:ln>
              <a:noFill/>
            </a:ln>
          </p:spPr>
          <p:txBody>
            <a:bodyPr anchorCtr="0" anchor="ctr" bIns="34275" lIns="68575" spcFirstLastPara="1" rIns="68575" wrap="square" tIns="34275">
              <a:noAutofit/>
            </a:bodyPr>
            <a:lstStyle/>
            <a:p>
              <a:pPr indent="0" lvl="0" marL="0" marR="0" rtl="0" algn="l">
                <a:lnSpc>
                  <a:spcPct val="130000"/>
                </a:lnSpc>
                <a:spcBef>
                  <a:spcPts val="0"/>
                </a:spcBef>
                <a:spcAft>
                  <a:spcPts val="0"/>
                </a:spcAft>
                <a:buNone/>
              </a:pPr>
              <a:r>
                <a:rPr b="1" lang="en" sz="2000">
                  <a:solidFill>
                    <a:srgbClr val="348899"/>
                  </a:solidFill>
                </a:rPr>
                <a:t>News is one of the major source to adopt information </a:t>
              </a:r>
              <a:endParaRPr b="1" sz="2000">
                <a:solidFill>
                  <a:srgbClr val="348899"/>
                </a:solidFill>
              </a:endParaRPr>
            </a:p>
          </p:txBody>
        </p:sp>
        <p:cxnSp>
          <p:nvCxnSpPr>
            <p:cNvPr id="262" name="Google Shape;262;p18"/>
            <p:cNvCxnSpPr/>
            <p:nvPr/>
          </p:nvCxnSpPr>
          <p:spPr>
            <a:xfrm rot="10800000">
              <a:off x="5409082" y="1688882"/>
              <a:ext cx="0" cy="663900"/>
            </a:xfrm>
            <a:prstGeom prst="straightConnector1">
              <a:avLst/>
            </a:prstGeom>
            <a:noFill/>
            <a:ln cap="flat" cmpd="sng" w="41275">
              <a:solidFill>
                <a:srgbClr val="FBDEB6"/>
              </a:solidFill>
              <a:prstDash val="solid"/>
              <a:miter lim="800000"/>
              <a:headEnd len="sm" w="sm" type="none"/>
              <a:tailEnd len="sm" w="sm" type="none"/>
            </a:ln>
          </p:spPr>
        </p:cxnSp>
      </p:grpSp>
      <p:grpSp>
        <p:nvGrpSpPr>
          <p:cNvPr id="263" name="Google Shape;263;p18"/>
          <p:cNvGrpSpPr/>
          <p:nvPr/>
        </p:nvGrpSpPr>
        <p:grpSpPr>
          <a:xfrm>
            <a:off x="2090128" y="2359300"/>
            <a:ext cx="6155847" cy="679050"/>
            <a:chOff x="4892038" y="3426633"/>
            <a:chExt cx="8207796" cy="905400"/>
          </a:xfrm>
        </p:grpSpPr>
        <p:sp>
          <p:nvSpPr>
            <p:cNvPr id="264" name="Google Shape;264;p18"/>
            <p:cNvSpPr/>
            <p:nvPr/>
          </p:nvSpPr>
          <p:spPr>
            <a:xfrm>
              <a:off x="4892038" y="3438148"/>
              <a:ext cx="871500" cy="8310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t/>
              </a:r>
              <a:endParaRPr sz="1100"/>
            </a:p>
          </p:txBody>
        </p:sp>
        <p:sp>
          <p:nvSpPr>
            <p:cNvPr id="265" name="Google Shape;265;p18"/>
            <p:cNvSpPr/>
            <p:nvPr/>
          </p:nvSpPr>
          <p:spPr>
            <a:xfrm>
              <a:off x="5972134" y="3426633"/>
              <a:ext cx="7127700" cy="905400"/>
            </a:xfrm>
            <a:prstGeom prst="rect">
              <a:avLst/>
            </a:prstGeom>
            <a:noFill/>
            <a:ln>
              <a:noFill/>
            </a:ln>
          </p:spPr>
          <p:txBody>
            <a:bodyPr anchorCtr="0" anchor="ctr" bIns="34275" lIns="68575" spcFirstLastPara="1" rIns="68575" wrap="square" tIns="34275">
              <a:noAutofit/>
            </a:bodyPr>
            <a:lstStyle/>
            <a:p>
              <a:pPr indent="0" lvl="0" marL="0" marR="0" rtl="0" algn="l">
                <a:lnSpc>
                  <a:spcPct val="130000"/>
                </a:lnSpc>
                <a:spcBef>
                  <a:spcPts val="0"/>
                </a:spcBef>
                <a:spcAft>
                  <a:spcPts val="0"/>
                </a:spcAft>
                <a:buNone/>
              </a:pPr>
              <a:r>
                <a:rPr b="1" lang="en" sz="2000">
                  <a:solidFill>
                    <a:srgbClr val="348899"/>
                  </a:solidFill>
                </a:rPr>
                <a:t>Fake news is false or misleading information presented as news.</a:t>
              </a:r>
              <a:endParaRPr b="1" sz="2000">
                <a:solidFill>
                  <a:srgbClr val="348899"/>
                </a:solidFill>
              </a:endParaRPr>
            </a:p>
          </p:txBody>
        </p:sp>
        <p:cxnSp>
          <p:nvCxnSpPr>
            <p:cNvPr id="266" name="Google Shape;266;p18"/>
            <p:cNvCxnSpPr/>
            <p:nvPr/>
          </p:nvCxnSpPr>
          <p:spPr>
            <a:xfrm rot="10800000">
              <a:off x="5867819" y="3528800"/>
              <a:ext cx="0" cy="663900"/>
            </a:xfrm>
            <a:prstGeom prst="straightConnector1">
              <a:avLst/>
            </a:prstGeom>
            <a:noFill/>
            <a:ln cap="flat" cmpd="sng" w="41275">
              <a:solidFill>
                <a:srgbClr val="FBDEB6"/>
              </a:solidFill>
              <a:prstDash val="solid"/>
              <a:miter lim="800000"/>
              <a:headEnd len="sm" w="sm" type="none"/>
              <a:tailEnd len="sm" w="sm" type="none"/>
            </a:ln>
          </p:spPr>
        </p:cxnSp>
      </p:grpSp>
      <p:grpSp>
        <p:nvGrpSpPr>
          <p:cNvPr id="267" name="Google Shape;267;p18"/>
          <p:cNvGrpSpPr/>
          <p:nvPr/>
        </p:nvGrpSpPr>
        <p:grpSpPr>
          <a:xfrm>
            <a:off x="2428702" y="3607000"/>
            <a:ext cx="5136823" cy="679050"/>
            <a:chOff x="5304836" y="5276238"/>
            <a:chExt cx="6849097" cy="905400"/>
          </a:xfrm>
        </p:grpSpPr>
        <p:sp>
          <p:nvSpPr>
            <p:cNvPr id="268" name="Google Shape;268;p18"/>
            <p:cNvSpPr/>
            <p:nvPr/>
          </p:nvSpPr>
          <p:spPr>
            <a:xfrm>
              <a:off x="5304836" y="5306362"/>
              <a:ext cx="871500" cy="8310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t/>
              </a:r>
              <a:endParaRPr sz="1100"/>
            </a:p>
          </p:txBody>
        </p:sp>
        <p:sp>
          <p:nvSpPr>
            <p:cNvPr id="269" name="Google Shape;269;p18"/>
            <p:cNvSpPr/>
            <p:nvPr/>
          </p:nvSpPr>
          <p:spPr>
            <a:xfrm>
              <a:off x="6384933" y="5276238"/>
              <a:ext cx="5769000" cy="905400"/>
            </a:xfrm>
            <a:prstGeom prst="rect">
              <a:avLst/>
            </a:prstGeom>
            <a:noFill/>
            <a:ln>
              <a:noFill/>
            </a:ln>
          </p:spPr>
          <p:txBody>
            <a:bodyPr anchorCtr="0" anchor="ctr" bIns="34275" lIns="68575" spcFirstLastPara="1" rIns="68575" wrap="square" tIns="34275">
              <a:noAutofit/>
            </a:bodyPr>
            <a:lstStyle/>
            <a:p>
              <a:pPr indent="0" lvl="0" marL="0" marR="0" rtl="0" algn="l">
                <a:lnSpc>
                  <a:spcPct val="130000"/>
                </a:lnSpc>
                <a:spcBef>
                  <a:spcPts val="0"/>
                </a:spcBef>
                <a:spcAft>
                  <a:spcPts val="0"/>
                </a:spcAft>
                <a:buNone/>
              </a:pPr>
              <a:r>
                <a:rPr b="1" lang="en" sz="1800">
                  <a:solidFill>
                    <a:srgbClr val="348899"/>
                  </a:solidFill>
                </a:rPr>
                <a:t>Distinguish fake news and real news is an important and urgent task</a:t>
              </a:r>
              <a:endParaRPr b="1" sz="1800">
                <a:solidFill>
                  <a:srgbClr val="348899"/>
                </a:solidFill>
              </a:endParaRPr>
            </a:p>
          </p:txBody>
        </p:sp>
        <p:cxnSp>
          <p:nvCxnSpPr>
            <p:cNvPr id="270" name="Google Shape;270;p18"/>
            <p:cNvCxnSpPr/>
            <p:nvPr/>
          </p:nvCxnSpPr>
          <p:spPr>
            <a:xfrm rot="10800000">
              <a:off x="6280617" y="5397014"/>
              <a:ext cx="0" cy="663900"/>
            </a:xfrm>
            <a:prstGeom prst="straightConnector1">
              <a:avLst/>
            </a:prstGeom>
            <a:noFill/>
            <a:ln cap="flat" cmpd="sng" w="41275">
              <a:solidFill>
                <a:srgbClr val="FBDEB6"/>
              </a:solidFill>
              <a:prstDash val="solid"/>
              <a:miter lim="800000"/>
              <a:headEnd len="sm" w="sm" type="none"/>
              <a:tailEnd len="sm" w="sm" type="none"/>
            </a:ln>
          </p:spPr>
        </p:cxnSp>
      </p:grpSp>
      <p:pic>
        <p:nvPicPr>
          <p:cNvPr id="271" name="Google Shape;271;p18"/>
          <p:cNvPicPr preferRelativeResize="0"/>
          <p:nvPr/>
        </p:nvPicPr>
        <p:blipFill rotWithShape="1">
          <a:blip r:embed="rId3">
            <a:alphaModFix/>
          </a:blip>
          <a:srcRect b="0" l="0" r="0" t="0"/>
          <a:stretch/>
        </p:blipFill>
        <p:spPr>
          <a:xfrm>
            <a:off x="1015590" y="2048652"/>
            <a:ext cx="1740600" cy="1160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19"/>
          <p:cNvPicPr preferRelativeResize="0"/>
          <p:nvPr/>
        </p:nvPicPr>
        <p:blipFill>
          <a:blip r:embed="rId3">
            <a:alphaModFix/>
          </a:blip>
          <a:stretch>
            <a:fillRect/>
          </a:stretch>
        </p:blipFill>
        <p:spPr>
          <a:xfrm>
            <a:off x="7233175" y="175325"/>
            <a:ext cx="476250" cy="476250"/>
          </a:xfrm>
          <a:prstGeom prst="rect">
            <a:avLst/>
          </a:prstGeom>
          <a:noFill/>
          <a:ln>
            <a:noFill/>
          </a:ln>
        </p:spPr>
      </p:pic>
      <p:pic>
        <p:nvPicPr>
          <p:cNvPr id="277" name="Google Shape;277;p19"/>
          <p:cNvPicPr preferRelativeResize="0"/>
          <p:nvPr/>
        </p:nvPicPr>
        <p:blipFill>
          <a:blip r:embed="rId4">
            <a:alphaModFix/>
          </a:blip>
          <a:stretch>
            <a:fillRect/>
          </a:stretch>
        </p:blipFill>
        <p:spPr>
          <a:xfrm>
            <a:off x="7901550" y="737150"/>
            <a:ext cx="266700" cy="266700"/>
          </a:xfrm>
          <a:prstGeom prst="rect">
            <a:avLst/>
          </a:prstGeom>
          <a:noFill/>
          <a:ln>
            <a:noFill/>
          </a:ln>
        </p:spPr>
      </p:pic>
      <p:pic>
        <p:nvPicPr>
          <p:cNvPr id="278" name="Google Shape;278;p19"/>
          <p:cNvPicPr preferRelativeResize="0"/>
          <p:nvPr/>
        </p:nvPicPr>
        <p:blipFill>
          <a:blip r:embed="rId5">
            <a:alphaModFix/>
          </a:blip>
          <a:stretch>
            <a:fillRect/>
          </a:stretch>
        </p:blipFill>
        <p:spPr>
          <a:xfrm>
            <a:off x="423625" y="3788350"/>
            <a:ext cx="323850" cy="323850"/>
          </a:xfrm>
          <a:prstGeom prst="rect">
            <a:avLst/>
          </a:prstGeom>
          <a:noFill/>
          <a:ln>
            <a:noFill/>
          </a:ln>
        </p:spPr>
      </p:pic>
      <p:pic>
        <p:nvPicPr>
          <p:cNvPr id="279" name="Google Shape;279;p19"/>
          <p:cNvPicPr preferRelativeResize="0"/>
          <p:nvPr/>
        </p:nvPicPr>
        <p:blipFill>
          <a:blip r:embed="rId6">
            <a:alphaModFix/>
          </a:blip>
          <a:stretch>
            <a:fillRect/>
          </a:stretch>
        </p:blipFill>
        <p:spPr>
          <a:xfrm>
            <a:off x="859500" y="4321125"/>
            <a:ext cx="180975" cy="190500"/>
          </a:xfrm>
          <a:prstGeom prst="rect">
            <a:avLst/>
          </a:prstGeom>
          <a:noFill/>
          <a:ln>
            <a:noFill/>
          </a:ln>
        </p:spPr>
      </p:pic>
      <p:sp>
        <p:nvSpPr>
          <p:cNvPr id="280" name="Google Shape;280;p19"/>
          <p:cNvSpPr/>
          <p:nvPr/>
        </p:nvSpPr>
        <p:spPr>
          <a:xfrm>
            <a:off x="2983575" y="1815850"/>
            <a:ext cx="5036700" cy="6927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4100">
                <a:solidFill>
                  <a:srgbClr val="348899"/>
                </a:solidFill>
              </a:rPr>
              <a:t>Project Objective</a:t>
            </a:r>
            <a:endParaRPr sz="1100"/>
          </a:p>
        </p:txBody>
      </p:sp>
      <p:sp>
        <p:nvSpPr>
          <p:cNvPr id="281" name="Google Shape;281;p19"/>
          <p:cNvSpPr/>
          <p:nvPr/>
        </p:nvSpPr>
        <p:spPr>
          <a:xfrm>
            <a:off x="1314906" y="1573602"/>
            <a:ext cx="1290000" cy="11772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7200"/>
              <a:buFont typeface="Arial"/>
              <a:buNone/>
            </a:pPr>
            <a:r>
              <a:rPr b="0" i="0" lang="en" sz="7200" u="none" cap="none" strike="noStrike">
                <a:solidFill>
                  <a:srgbClr val="348899"/>
                </a:solidFill>
                <a:latin typeface="Arial"/>
                <a:ea typeface="Arial"/>
                <a:cs typeface="Arial"/>
                <a:sym typeface="Arial"/>
              </a:rPr>
              <a:t>0</a:t>
            </a:r>
            <a:r>
              <a:rPr lang="en" sz="7200">
                <a:solidFill>
                  <a:srgbClr val="348899"/>
                </a:solidFill>
              </a:rPr>
              <a:t>2</a:t>
            </a:r>
            <a:endParaRPr b="0" i="0" sz="7200" u="none" cap="none" strike="noStrike">
              <a:solidFill>
                <a:srgbClr val="348899"/>
              </a:solidFill>
              <a:latin typeface="Arial"/>
              <a:ea typeface="Arial"/>
              <a:cs typeface="Arial"/>
              <a:sym typeface="Arial"/>
            </a:endParaRPr>
          </a:p>
        </p:txBody>
      </p:sp>
      <p:sp>
        <p:nvSpPr>
          <p:cNvPr id="282" name="Google Shape;282;p19"/>
          <p:cNvSpPr/>
          <p:nvPr/>
        </p:nvSpPr>
        <p:spPr>
          <a:xfrm>
            <a:off x="1200606" y="2571756"/>
            <a:ext cx="1518600" cy="300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1500"/>
              <a:buFont typeface="Arial"/>
              <a:buNone/>
            </a:pPr>
            <a:r>
              <a:rPr b="0" i="0" lang="en" sz="1500" u="none" cap="none" strike="noStrike">
                <a:solidFill>
                  <a:srgbClr val="348899"/>
                </a:solidFill>
                <a:latin typeface="Arial"/>
                <a:ea typeface="Arial"/>
                <a:cs typeface="Arial"/>
                <a:sym typeface="Arial"/>
              </a:rPr>
              <a:t>PART </a:t>
            </a:r>
            <a:r>
              <a:rPr lang="en" sz="1500">
                <a:solidFill>
                  <a:srgbClr val="348899"/>
                </a:solidFill>
              </a:rPr>
              <a:t>SECOND</a:t>
            </a:r>
            <a:endParaRPr b="0" i="0" sz="1500" u="none" cap="none" strike="noStrike">
              <a:solidFill>
                <a:srgbClr val="34889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grpSp>
        <p:nvGrpSpPr>
          <p:cNvPr id="287" name="Google Shape;287;p20"/>
          <p:cNvGrpSpPr/>
          <p:nvPr/>
        </p:nvGrpSpPr>
        <p:grpSpPr>
          <a:xfrm>
            <a:off x="4576513" y="1311293"/>
            <a:ext cx="3679340" cy="959220"/>
            <a:chOff x="6088831" y="1503025"/>
            <a:chExt cx="4905133" cy="1161143"/>
          </a:xfrm>
        </p:grpSpPr>
        <p:sp>
          <p:nvSpPr>
            <p:cNvPr id="288" name="Google Shape;288;p20"/>
            <p:cNvSpPr/>
            <p:nvPr/>
          </p:nvSpPr>
          <p:spPr>
            <a:xfrm>
              <a:off x="6310059" y="1643364"/>
              <a:ext cx="4546918" cy="886816"/>
            </a:xfrm>
            <a:custGeom>
              <a:rect b="b" l="l" r="r" t="t"/>
              <a:pathLst>
                <a:path extrusionOk="0" h="886816" w="4546918">
                  <a:moveTo>
                    <a:pt x="796" y="0"/>
                  </a:moveTo>
                  <a:cubicBezTo>
                    <a:pt x="796" y="0"/>
                    <a:pt x="796" y="0"/>
                    <a:pt x="1987487" y="0"/>
                  </a:cubicBezTo>
                  <a:cubicBezTo>
                    <a:pt x="1987487" y="0"/>
                    <a:pt x="1987487" y="0"/>
                    <a:pt x="2238061" y="0"/>
                  </a:cubicBezTo>
                  <a:cubicBezTo>
                    <a:pt x="2238061" y="0"/>
                    <a:pt x="2238061" y="0"/>
                    <a:pt x="4224752" y="0"/>
                  </a:cubicBezTo>
                  <a:cubicBezTo>
                    <a:pt x="4403733" y="0"/>
                    <a:pt x="4546918" y="190032"/>
                    <a:pt x="4546918" y="443408"/>
                  </a:cubicBezTo>
                  <a:cubicBezTo>
                    <a:pt x="4546918" y="675669"/>
                    <a:pt x="4403733" y="886816"/>
                    <a:pt x="4224752" y="886816"/>
                  </a:cubicBezTo>
                  <a:cubicBezTo>
                    <a:pt x="4224752" y="886816"/>
                    <a:pt x="4224752" y="886816"/>
                    <a:pt x="2238061" y="886816"/>
                  </a:cubicBezTo>
                  <a:cubicBezTo>
                    <a:pt x="2238061" y="886816"/>
                    <a:pt x="2238061" y="886816"/>
                    <a:pt x="1969589" y="886816"/>
                  </a:cubicBezTo>
                  <a:cubicBezTo>
                    <a:pt x="1969589" y="886816"/>
                    <a:pt x="1969589" y="886816"/>
                    <a:pt x="332606" y="886816"/>
                  </a:cubicBezTo>
                  <a:lnTo>
                    <a:pt x="0" y="886816"/>
                  </a:lnTo>
                  <a:lnTo>
                    <a:pt x="75528" y="795275"/>
                  </a:lnTo>
                  <a:lnTo>
                    <a:pt x="77419" y="791790"/>
                  </a:lnTo>
                  <a:lnTo>
                    <a:pt x="90287" y="775964"/>
                  </a:lnTo>
                  <a:cubicBezTo>
                    <a:pt x="143981" y="702063"/>
                    <a:pt x="197676" y="591211"/>
                    <a:pt x="197676" y="443408"/>
                  </a:cubicBezTo>
                  <a:cubicBezTo>
                    <a:pt x="197676" y="168917"/>
                    <a:pt x="796" y="0"/>
                    <a:pt x="796"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Calibri"/>
                <a:ea typeface="Calibri"/>
                <a:cs typeface="Calibri"/>
                <a:sym typeface="Calibri"/>
              </a:endParaRPr>
            </a:p>
          </p:txBody>
        </p:sp>
        <p:grpSp>
          <p:nvGrpSpPr>
            <p:cNvPr id="289" name="Google Shape;289;p20"/>
            <p:cNvGrpSpPr/>
            <p:nvPr/>
          </p:nvGrpSpPr>
          <p:grpSpPr>
            <a:xfrm>
              <a:off x="6088831" y="1503025"/>
              <a:ext cx="4905133" cy="1161143"/>
              <a:chOff x="6088831" y="1503025"/>
              <a:chExt cx="4905133" cy="1161143"/>
            </a:xfrm>
          </p:grpSpPr>
          <p:sp>
            <p:nvSpPr>
              <p:cNvPr id="290" name="Google Shape;290;p20"/>
              <p:cNvSpPr/>
              <p:nvPr/>
            </p:nvSpPr>
            <p:spPr>
              <a:xfrm>
                <a:off x="6088831" y="1503025"/>
                <a:ext cx="4905133" cy="1161143"/>
              </a:xfrm>
              <a:custGeom>
                <a:rect b="b" l="l" r="r" t="t"/>
                <a:pathLst>
                  <a:path extrusionOk="0" h="1161143" w="490513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cap="flat" cmpd="sng" w="9525">
                <a:solidFill>
                  <a:srgbClr val="ECECE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Calibri"/>
                  <a:ea typeface="Calibri"/>
                  <a:cs typeface="Calibri"/>
                  <a:sym typeface="Calibri"/>
                </a:endParaRPr>
              </a:p>
            </p:txBody>
          </p:sp>
          <p:sp>
            <p:nvSpPr>
              <p:cNvPr id="291" name="Google Shape;291;p20"/>
              <p:cNvSpPr txBox="1"/>
              <p:nvPr/>
            </p:nvSpPr>
            <p:spPr>
              <a:xfrm>
                <a:off x="6642324" y="1695639"/>
                <a:ext cx="3775500" cy="2889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t/>
                </a:r>
                <a:endParaRPr sz="1100"/>
              </a:p>
            </p:txBody>
          </p:sp>
        </p:grpSp>
      </p:grpSp>
      <p:grpSp>
        <p:nvGrpSpPr>
          <p:cNvPr id="292" name="Google Shape;292;p20"/>
          <p:cNvGrpSpPr/>
          <p:nvPr/>
        </p:nvGrpSpPr>
        <p:grpSpPr>
          <a:xfrm>
            <a:off x="4576513" y="3655490"/>
            <a:ext cx="3679340" cy="934256"/>
            <a:chOff x="6088831" y="4860939"/>
            <a:chExt cx="4905133" cy="1161143"/>
          </a:xfrm>
        </p:grpSpPr>
        <p:sp>
          <p:nvSpPr>
            <p:cNvPr id="293" name="Google Shape;293;p20"/>
            <p:cNvSpPr/>
            <p:nvPr/>
          </p:nvSpPr>
          <p:spPr>
            <a:xfrm>
              <a:off x="6291052" y="4998759"/>
              <a:ext cx="4564020" cy="885505"/>
            </a:xfrm>
            <a:custGeom>
              <a:rect b="b" l="l" r="r" t="t"/>
              <a:pathLst>
                <a:path extrusionOk="0" h="42" w="255">
                  <a:moveTo>
                    <a:pt x="237" y="0"/>
                  </a:moveTo>
                  <a:cubicBezTo>
                    <a:pt x="126" y="0"/>
                    <a:pt x="126" y="0"/>
                    <a:pt x="126" y="0"/>
                  </a:cubicBezTo>
                  <a:cubicBezTo>
                    <a:pt x="112" y="0"/>
                    <a:pt x="112" y="0"/>
                    <a:pt x="112" y="0"/>
                  </a:cubicBezTo>
                  <a:cubicBezTo>
                    <a:pt x="1" y="0"/>
                    <a:pt x="1" y="0"/>
                    <a:pt x="1" y="0"/>
                  </a:cubicBezTo>
                  <a:cubicBezTo>
                    <a:pt x="1" y="0"/>
                    <a:pt x="12" y="8"/>
                    <a:pt x="12" y="21"/>
                  </a:cubicBezTo>
                  <a:cubicBezTo>
                    <a:pt x="12" y="35"/>
                    <a:pt x="0" y="42"/>
                    <a:pt x="0" y="42"/>
                  </a:cubicBezTo>
                  <a:cubicBezTo>
                    <a:pt x="111" y="42"/>
                    <a:pt x="111" y="42"/>
                    <a:pt x="111" y="42"/>
                  </a:cubicBezTo>
                  <a:cubicBezTo>
                    <a:pt x="126" y="42"/>
                    <a:pt x="126" y="42"/>
                    <a:pt x="126" y="42"/>
                  </a:cubicBezTo>
                  <a:cubicBezTo>
                    <a:pt x="237" y="42"/>
                    <a:pt x="237" y="42"/>
                    <a:pt x="237" y="42"/>
                  </a:cubicBezTo>
                  <a:cubicBezTo>
                    <a:pt x="247" y="42"/>
                    <a:pt x="255" y="33"/>
                    <a:pt x="255" y="21"/>
                  </a:cubicBezTo>
                  <a:cubicBezTo>
                    <a:pt x="255" y="9"/>
                    <a:pt x="247" y="0"/>
                    <a:pt x="237"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Calibri"/>
                <a:ea typeface="Calibri"/>
                <a:cs typeface="Calibri"/>
                <a:sym typeface="Calibri"/>
              </a:endParaRPr>
            </a:p>
          </p:txBody>
        </p:sp>
        <p:grpSp>
          <p:nvGrpSpPr>
            <p:cNvPr id="294" name="Google Shape;294;p20"/>
            <p:cNvGrpSpPr/>
            <p:nvPr/>
          </p:nvGrpSpPr>
          <p:grpSpPr>
            <a:xfrm>
              <a:off x="6088831" y="4860939"/>
              <a:ext cx="4905133" cy="1161143"/>
              <a:chOff x="6088831" y="4860939"/>
              <a:chExt cx="4905133" cy="1161143"/>
            </a:xfrm>
          </p:grpSpPr>
          <p:sp>
            <p:nvSpPr>
              <p:cNvPr id="295" name="Google Shape;295;p20"/>
              <p:cNvSpPr/>
              <p:nvPr/>
            </p:nvSpPr>
            <p:spPr>
              <a:xfrm>
                <a:off x="6088831" y="4860939"/>
                <a:ext cx="4905133" cy="1161143"/>
              </a:xfrm>
              <a:custGeom>
                <a:rect b="b" l="l" r="r" t="t"/>
                <a:pathLst>
                  <a:path extrusionOk="0" h="1161143" w="490513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cap="flat" cmpd="sng" w="9525">
                <a:solidFill>
                  <a:srgbClr val="ECECE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Calibri"/>
                  <a:ea typeface="Calibri"/>
                  <a:cs typeface="Calibri"/>
                  <a:sym typeface="Calibri"/>
                </a:endParaRPr>
              </a:p>
            </p:txBody>
          </p:sp>
          <p:sp>
            <p:nvSpPr>
              <p:cNvPr id="296" name="Google Shape;296;p20"/>
              <p:cNvSpPr txBox="1"/>
              <p:nvPr/>
            </p:nvSpPr>
            <p:spPr>
              <a:xfrm>
                <a:off x="6685273" y="5041341"/>
                <a:ext cx="3775500" cy="2964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t/>
                </a:r>
                <a:endParaRPr sz="1100"/>
              </a:p>
            </p:txBody>
          </p:sp>
        </p:grpSp>
      </p:grpSp>
      <p:grpSp>
        <p:nvGrpSpPr>
          <p:cNvPr id="297" name="Google Shape;297;p20"/>
          <p:cNvGrpSpPr/>
          <p:nvPr/>
        </p:nvGrpSpPr>
        <p:grpSpPr>
          <a:xfrm>
            <a:off x="4576513" y="2436811"/>
            <a:ext cx="3679340" cy="959220"/>
            <a:chOff x="6088831" y="3077090"/>
            <a:chExt cx="4905133" cy="1161143"/>
          </a:xfrm>
        </p:grpSpPr>
        <p:sp>
          <p:nvSpPr>
            <p:cNvPr id="298" name="Google Shape;298;p20"/>
            <p:cNvSpPr/>
            <p:nvPr/>
          </p:nvSpPr>
          <p:spPr>
            <a:xfrm>
              <a:off x="6291052" y="3214254"/>
              <a:ext cx="4564019" cy="886816"/>
            </a:xfrm>
            <a:custGeom>
              <a:rect b="b" l="l" r="r" t="t"/>
              <a:pathLst>
                <a:path extrusionOk="0" h="42" w="255">
                  <a:moveTo>
                    <a:pt x="237" y="0"/>
                  </a:moveTo>
                  <a:cubicBezTo>
                    <a:pt x="126" y="0"/>
                    <a:pt x="126" y="0"/>
                    <a:pt x="126" y="0"/>
                  </a:cubicBezTo>
                  <a:cubicBezTo>
                    <a:pt x="112" y="0"/>
                    <a:pt x="112" y="0"/>
                    <a:pt x="112" y="0"/>
                  </a:cubicBezTo>
                  <a:cubicBezTo>
                    <a:pt x="1" y="0"/>
                    <a:pt x="1" y="0"/>
                    <a:pt x="1" y="0"/>
                  </a:cubicBezTo>
                  <a:cubicBezTo>
                    <a:pt x="1" y="0"/>
                    <a:pt x="12" y="8"/>
                    <a:pt x="12" y="21"/>
                  </a:cubicBezTo>
                  <a:cubicBezTo>
                    <a:pt x="12" y="36"/>
                    <a:pt x="0" y="42"/>
                    <a:pt x="0" y="42"/>
                  </a:cubicBezTo>
                  <a:cubicBezTo>
                    <a:pt x="111" y="42"/>
                    <a:pt x="111" y="42"/>
                    <a:pt x="111" y="42"/>
                  </a:cubicBezTo>
                  <a:cubicBezTo>
                    <a:pt x="126" y="42"/>
                    <a:pt x="126" y="42"/>
                    <a:pt x="126" y="42"/>
                  </a:cubicBezTo>
                  <a:cubicBezTo>
                    <a:pt x="237" y="42"/>
                    <a:pt x="237" y="42"/>
                    <a:pt x="237" y="42"/>
                  </a:cubicBezTo>
                  <a:cubicBezTo>
                    <a:pt x="247" y="42"/>
                    <a:pt x="255" y="33"/>
                    <a:pt x="255" y="21"/>
                  </a:cubicBezTo>
                  <a:cubicBezTo>
                    <a:pt x="255" y="9"/>
                    <a:pt x="247" y="0"/>
                    <a:pt x="23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Calibri"/>
                <a:ea typeface="Calibri"/>
                <a:cs typeface="Calibri"/>
                <a:sym typeface="Calibri"/>
              </a:endParaRPr>
            </a:p>
          </p:txBody>
        </p:sp>
        <p:grpSp>
          <p:nvGrpSpPr>
            <p:cNvPr id="299" name="Google Shape;299;p20"/>
            <p:cNvGrpSpPr/>
            <p:nvPr/>
          </p:nvGrpSpPr>
          <p:grpSpPr>
            <a:xfrm>
              <a:off x="6088831" y="3077090"/>
              <a:ext cx="4905133" cy="1161143"/>
              <a:chOff x="6088831" y="3077090"/>
              <a:chExt cx="4905133" cy="1161143"/>
            </a:xfrm>
          </p:grpSpPr>
          <p:sp>
            <p:nvSpPr>
              <p:cNvPr id="300" name="Google Shape;300;p20"/>
              <p:cNvSpPr/>
              <p:nvPr/>
            </p:nvSpPr>
            <p:spPr>
              <a:xfrm>
                <a:off x="6088831" y="3077090"/>
                <a:ext cx="4905133" cy="1161143"/>
              </a:xfrm>
              <a:custGeom>
                <a:rect b="b" l="l" r="r" t="t"/>
                <a:pathLst>
                  <a:path extrusionOk="0" h="1161143" w="4905133">
                    <a:moveTo>
                      <a:pt x="77654" y="0"/>
                    </a:moveTo>
                    <a:lnTo>
                      <a:pt x="123900" y="0"/>
                    </a:lnTo>
                    <a:cubicBezTo>
                      <a:pt x="466525" y="0"/>
                      <a:pt x="1014725" y="0"/>
                      <a:pt x="1891845" y="0"/>
                    </a:cubicBezTo>
                    <a:cubicBezTo>
                      <a:pt x="1891845" y="0"/>
                      <a:pt x="1891845" y="0"/>
                      <a:pt x="2186852" y="0"/>
                    </a:cubicBezTo>
                    <a:cubicBezTo>
                      <a:pt x="2186852" y="0"/>
                      <a:pt x="2186852" y="0"/>
                      <a:pt x="4525838" y="0"/>
                    </a:cubicBezTo>
                    <a:cubicBezTo>
                      <a:pt x="4736558" y="0"/>
                      <a:pt x="4905133" y="248816"/>
                      <a:pt x="4905133" y="580572"/>
                    </a:cubicBezTo>
                    <a:cubicBezTo>
                      <a:pt x="4905133" y="884681"/>
                      <a:pt x="4736558" y="1161143"/>
                      <a:pt x="4525838" y="1161143"/>
                    </a:cubicBezTo>
                    <a:cubicBezTo>
                      <a:pt x="4525838" y="1161143"/>
                      <a:pt x="4525838" y="1161143"/>
                      <a:pt x="2186852" y="1161143"/>
                    </a:cubicBezTo>
                    <a:cubicBezTo>
                      <a:pt x="2186852" y="1161143"/>
                      <a:pt x="2186852" y="1161143"/>
                      <a:pt x="1870773" y="1161143"/>
                    </a:cubicBezTo>
                    <a:cubicBezTo>
                      <a:pt x="1870773" y="1161143"/>
                      <a:pt x="1870773" y="1161143"/>
                      <a:pt x="303835" y="1161143"/>
                    </a:cubicBezTo>
                    <a:lnTo>
                      <a:pt x="0" y="1161143"/>
                    </a:lnTo>
                    <a:lnTo>
                      <a:pt x="0" y="1131131"/>
                    </a:lnTo>
                    <a:lnTo>
                      <a:pt x="15849" y="1126211"/>
                    </a:lnTo>
                    <a:cubicBezTo>
                      <a:pt x="53495" y="1110288"/>
                      <a:pt x="89270" y="1090806"/>
                      <a:pt x="122750" y="1068187"/>
                    </a:cubicBezTo>
                    <a:lnTo>
                      <a:pt x="176330" y="1023979"/>
                    </a:lnTo>
                    <a:lnTo>
                      <a:pt x="319643" y="1023979"/>
                    </a:lnTo>
                    <a:cubicBezTo>
                      <a:pt x="2041682" y="1023979"/>
                      <a:pt x="2041682" y="1023979"/>
                      <a:pt x="2041682" y="1023979"/>
                    </a:cubicBezTo>
                    <a:cubicBezTo>
                      <a:pt x="2324103" y="1023979"/>
                      <a:pt x="2324103" y="1023979"/>
                      <a:pt x="2324103" y="1023979"/>
                    </a:cubicBezTo>
                    <a:cubicBezTo>
                      <a:pt x="4414020" y="1023979"/>
                      <a:pt x="4414020" y="1023979"/>
                      <a:pt x="4414020" y="1023979"/>
                    </a:cubicBezTo>
                    <a:cubicBezTo>
                      <a:pt x="4602300" y="1023979"/>
                      <a:pt x="4752925" y="812832"/>
                      <a:pt x="4752925" y="580571"/>
                    </a:cubicBezTo>
                    <a:cubicBezTo>
                      <a:pt x="4752925" y="327195"/>
                      <a:pt x="4602300" y="137163"/>
                      <a:pt x="4414020" y="137163"/>
                    </a:cubicBezTo>
                    <a:cubicBezTo>
                      <a:pt x="2324103" y="137163"/>
                      <a:pt x="2324103" y="137163"/>
                      <a:pt x="2324103" y="137163"/>
                    </a:cubicBezTo>
                    <a:cubicBezTo>
                      <a:pt x="2060510" y="137163"/>
                      <a:pt x="2060510" y="137163"/>
                      <a:pt x="2060510" y="137163"/>
                    </a:cubicBezTo>
                    <a:cubicBezTo>
                      <a:pt x="1080861" y="137163"/>
                      <a:pt x="560423" y="137163"/>
                      <a:pt x="283940" y="137163"/>
                    </a:cubicBezTo>
                    <a:lnTo>
                      <a:pt x="245459" y="137163"/>
                    </a:lnTo>
                    <a:lnTo>
                      <a:pt x="215890" y="101325"/>
                    </a:lnTo>
                    <a:cubicBezTo>
                      <a:pt x="187419" y="72853"/>
                      <a:pt x="156231" y="47097"/>
                      <a:pt x="122750" y="24478"/>
                    </a:cubicBezTo>
                    <a:close/>
                  </a:path>
                </a:pathLst>
              </a:custGeom>
              <a:solidFill>
                <a:srgbClr val="E6E6E6"/>
              </a:solidFill>
              <a:ln cap="flat" cmpd="sng" w="9525">
                <a:solidFill>
                  <a:srgbClr val="ECECEC"/>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Calibri"/>
                  <a:ea typeface="Calibri"/>
                  <a:cs typeface="Calibri"/>
                  <a:sym typeface="Calibri"/>
                </a:endParaRPr>
              </a:p>
            </p:txBody>
          </p:sp>
          <p:sp>
            <p:nvSpPr>
              <p:cNvPr id="301" name="Google Shape;301;p20"/>
              <p:cNvSpPr txBox="1"/>
              <p:nvPr/>
            </p:nvSpPr>
            <p:spPr>
              <a:xfrm>
                <a:off x="6714332" y="3253185"/>
                <a:ext cx="3775500" cy="288900"/>
              </a:xfrm>
              <a:prstGeom prst="rect">
                <a:avLst/>
              </a:prstGeom>
              <a:noFill/>
              <a:ln>
                <a:noFill/>
              </a:ln>
            </p:spPr>
            <p:txBody>
              <a:bodyPr anchorCtr="0" anchor="t" bIns="34275" lIns="68575" spcFirstLastPara="1" rIns="68575" wrap="square" tIns="34275">
                <a:spAutoFit/>
              </a:bodyPr>
              <a:lstStyle/>
              <a:p>
                <a:pPr indent="0" lvl="0" marL="0" marR="0" rtl="0" algn="just">
                  <a:lnSpc>
                    <a:spcPct val="150000"/>
                  </a:lnSpc>
                  <a:spcBef>
                    <a:spcPts val="0"/>
                  </a:spcBef>
                  <a:spcAft>
                    <a:spcPts val="0"/>
                  </a:spcAft>
                  <a:buNone/>
                </a:pPr>
                <a:r>
                  <a:t/>
                </a:r>
                <a:endParaRPr sz="1100"/>
              </a:p>
            </p:txBody>
          </p:sp>
        </p:grpSp>
      </p:grpSp>
      <p:sp>
        <p:nvSpPr>
          <p:cNvPr id="302" name="Google Shape;302;p20"/>
          <p:cNvSpPr/>
          <p:nvPr/>
        </p:nvSpPr>
        <p:spPr>
          <a:xfrm>
            <a:off x="2947698" y="2393302"/>
            <a:ext cx="684000" cy="523500"/>
          </a:xfrm>
          <a:prstGeom prst="ellipse">
            <a:avLst/>
          </a:prstGeom>
          <a:gradFill>
            <a:gsLst>
              <a:gs pos="0">
                <a:srgbClr val="FFFFFF">
                  <a:alpha val="69803"/>
                </a:srgbClr>
              </a:gs>
              <a:gs pos="6000">
                <a:srgbClr val="FFFFFF">
                  <a:alpha val="69803"/>
                </a:srgbClr>
              </a:gs>
              <a:gs pos="32000">
                <a:srgbClr val="FFFFFF">
                  <a:alpha val="16862"/>
                </a:srgbClr>
              </a:gs>
              <a:gs pos="67000">
                <a:srgbClr val="FFFFFF">
                  <a:alpha val="0"/>
                </a:srgbClr>
              </a:gs>
              <a:gs pos="100000">
                <a:srgbClr val="FFFFFF">
                  <a:alpha val="0"/>
                </a:srgbClr>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grpSp>
        <p:nvGrpSpPr>
          <p:cNvPr id="303" name="Google Shape;303;p20"/>
          <p:cNvGrpSpPr/>
          <p:nvPr/>
        </p:nvGrpSpPr>
        <p:grpSpPr>
          <a:xfrm>
            <a:off x="3416493" y="3214118"/>
            <a:ext cx="2475976" cy="2475170"/>
            <a:chOff x="4555324" y="4702793"/>
            <a:chExt cx="3301302" cy="3300227"/>
          </a:xfrm>
        </p:grpSpPr>
        <p:grpSp>
          <p:nvGrpSpPr>
            <p:cNvPr id="304" name="Google Shape;304;p20"/>
            <p:cNvGrpSpPr/>
            <p:nvPr/>
          </p:nvGrpSpPr>
          <p:grpSpPr>
            <a:xfrm>
              <a:off x="4555324" y="4702793"/>
              <a:ext cx="3301302" cy="3300227"/>
              <a:chOff x="6804316" y="2575648"/>
              <a:chExt cx="3582531" cy="3582531"/>
            </a:xfrm>
          </p:grpSpPr>
          <p:sp>
            <p:nvSpPr>
              <p:cNvPr id="305" name="Google Shape;305;p20"/>
              <p:cNvSpPr/>
              <p:nvPr/>
            </p:nvSpPr>
            <p:spPr>
              <a:xfrm rot="-2700000">
                <a:off x="7500957" y="2928306"/>
                <a:ext cx="2189249" cy="2877215"/>
              </a:xfrm>
              <a:custGeom>
                <a:rect b="b" l="l" r="r" t="t"/>
                <a:pathLst>
                  <a:path extrusionOk="0" h="2070736" w="1696474">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06" name="Google Shape;306;p20"/>
              <p:cNvSpPr/>
              <p:nvPr/>
            </p:nvSpPr>
            <p:spPr>
              <a:xfrm>
                <a:off x="7567583" y="3243359"/>
                <a:ext cx="1344600" cy="1344600"/>
              </a:xfrm>
              <a:prstGeom prst="ellipse">
                <a:avLst/>
              </a:prstGeom>
              <a:gradFill>
                <a:gsLst>
                  <a:gs pos="0">
                    <a:srgbClr val="FFFFFF">
                      <a:alpha val="98823"/>
                    </a:srgbClr>
                  </a:gs>
                  <a:gs pos="43000">
                    <a:srgbClr val="F7F7F7"/>
                  </a:gs>
                  <a:gs pos="100000">
                    <a:srgbClr val="B8C0C0"/>
                  </a:gs>
                </a:gsLst>
                <a:lin ang="2700006" scaled="0"/>
              </a:gradFill>
              <a:ln>
                <a:noFill/>
              </a:ln>
              <a:effectLst>
                <a:outerShdw blurRad="177800" rotWithShape="0" algn="tl" dir="2700000" dist="139700">
                  <a:srgbClr val="49494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07" name="Google Shape;307;p20"/>
              <p:cNvSpPr/>
              <p:nvPr/>
            </p:nvSpPr>
            <p:spPr>
              <a:xfrm>
                <a:off x="7380501" y="3019185"/>
                <a:ext cx="1596600" cy="1596600"/>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grpSp>
        <p:sp>
          <p:nvSpPr>
            <p:cNvPr id="308" name="Google Shape;308;p20"/>
            <p:cNvSpPr/>
            <p:nvPr/>
          </p:nvSpPr>
          <p:spPr>
            <a:xfrm>
              <a:off x="5588602" y="5578240"/>
              <a:ext cx="551282" cy="589141"/>
            </a:xfrm>
            <a:custGeom>
              <a:rect b="b" l="l" r="r" t="t"/>
              <a:pathLst>
                <a:path extrusionOk="0" h="606" w="568">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7"/>
                    <a:pt x="480" y="511"/>
                    <a:pt x="475" y="507"/>
                  </a:cubicBezTo>
                  <a:lnTo>
                    <a:pt x="443" y="474"/>
                  </a:lnTo>
                  <a:lnTo>
                    <a:pt x="443" y="393"/>
                  </a:lnTo>
                  <a:cubicBezTo>
                    <a:pt x="443" y="387"/>
                    <a:pt x="438" y="382"/>
                    <a:pt x="432" y="382"/>
                  </a:cubicBezTo>
                  <a:cubicBezTo>
                    <a:pt x="426" y="382"/>
                    <a:pt x="422" y="387"/>
                    <a:pt x="422" y="393"/>
                  </a:cubicBezTo>
                  <a:lnTo>
                    <a:pt x="422" y="478"/>
                  </a:lnTo>
                  <a:cubicBezTo>
                    <a:pt x="422" y="479"/>
                    <a:pt x="422" y="480"/>
                    <a:pt x="422" y="481"/>
                  </a:cubicBezTo>
                  <a:cubicBezTo>
                    <a:pt x="422" y="481"/>
                    <a:pt x="422" y="481"/>
                    <a:pt x="422" y="481"/>
                  </a:cubicBezTo>
                  <a:cubicBezTo>
                    <a:pt x="422" y="482"/>
                    <a:pt x="422" y="482"/>
                    <a:pt x="422" y="483"/>
                  </a:cubicBezTo>
                  <a:cubicBezTo>
                    <a:pt x="423" y="483"/>
                    <a:pt x="423" y="483"/>
                    <a:pt x="423" y="483"/>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2"/>
                    <a:pt x="432" y="362"/>
                  </a:cubicBezTo>
                  <a:cubicBezTo>
                    <a:pt x="439" y="362"/>
                    <a:pt x="446" y="363"/>
                    <a:pt x="453" y="364"/>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6"/>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accent2"/>
                </a:solidFill>
                <a:latin typeface="Calibri"/>
                <a:ea typeface="Calibri"/>
                <a:cs typeface="Calibri"/>
                <a:sym typeface="Calibri"/>
              </a:endParaRPr>
            </a:p>
          </p:txBody>
        </p:sp>
      </p:grpSp>
      <p:grpSp>
        <p:nvGrpSpPr>
          <p:cNvPr id="309" name="Google Shape;309;p20"/>
          <p:cNvGrpSpPr/>
          <p:nvPr/>
        </p:nvGrpSpPr>
        <p:grpSpPr>
          <a:xfrm>
            <a:off x="3472681" y="2037019"/>
            <a:ext cx="2475976" cy="2475170"/>
            <a:chOff x="4559902" y="2974833"/>
            <a:chExt cx="3301302" cy="3300227"/>
          </a:xfrm>
        </p:grpSpPr>
        <p:grpSp>
          <p:nvGrpSpPr>
            <p:cNvPr id="310" name="Google Shape;310;p20"/>
            <p:cNvGrpSpPr/>
            <p:nvPr/>
          </p:nvGrpSpPr>
          <p:grpSpPr>
            <a:xfrm>
              <a:off x="4559902" y="2974833"/>
              <a:ext cx="3301302" cy="3300227"/>
              <a:chOff x="6804316" y="2575648"/>
              <a:chExt cx="3582531" cy="3582531"/>
            </a:xfrm>
          </p:grpSpPr>
          <p:sp>
            <p:nvSpPr>
              <p:cNvPr id="311" name="Google Shape;311;p20"/>
              <p:cNvSpPr/>
              <p:nvPr/>
            </p:nvSpPr>
            <p:spPr>
              <a:xfrm rot="-2700000">
                <a:off x="7500957" y="2928306"/>
                <a:ext cx="2189249" cy="2877215"/>
              </a:xfrm>
              <a:custGeom>
                <a:rect b="b" l="l" r="r" t="t"/>
                <a:pathLst>
                  <a:path extrusionOk="0" h="2070736" w="1696474">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12" name="Google Shape;312;p20"/>
              <p:cNvSpPr/>
              <p:nvPr/>
            </p:nvSpPr>
            <p:spPr>
              <a:xfrm>
                <a:off x="7567583" y="3243359"/>
                <a:ext cx="1344600" cy="1344600"/>
              </a:xfrm>
              <a:prstGeom prst="ellipse">
                <a:avLst/>
              </a:prstGeom>
              <a:gradFill>
                <a:gsLst>
                  <a:gs pos="0">
                    <a:srgbClr val="FFFFFF">
                      <a:alpha val="98823"/>
                    </a:srgbClr>
                  </a:gs>
                  <a:gs pos="43000">
                    <a:srgbClr val="F7F7F7"/>
                  </a:gs>
                  <a:gs pos="100000">
                    <a:srgbClr val="B8C0C0"/>
                  </a:gs>
                </a:gsLst>
                <a:lin ang="2700006" scaled="0"/>
              </a:gradFill>
              <a:ln>
                <a:noFill/>
              </a:ln>
              <a:effectLst>
                <a:outerShdw blurRad="177800" rotWithShape="0" algn="tl" dir="2700000" dist="139700">
                  <a:srgbClr val="49494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13" name="Google Shape;313;p20"/>
              <p:cNvSpPr/>
              <p:nvPr/>
            </p:nvSpPr>
            <p:spPr>
              <a:xfrm>
                <a:off x="7380501" y="3019185"/>
                <a:ext cx="1596600" cy="1596600"/>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grpSp>
        <p:sp>
          <p:nvSpPr>
            <p:cNvPr id="314" name="Google Shape;314;p20"/>
            <p:cNvSpPr/>
            <p:nvPr/>
          </p:nvSpPr>
          <p:spPr>
            <a:xfrm>
              <a:off x="5646245" y="3882779"/>
              <a:ext cx="435236" cy="511116"/>
            </a:xfrm>
            <a:custGeom>
              <a:rect b="b" l="l" r="r" t="t"/>
              <a:pathLst>
                <a:path extrusionOk="0" h="748" w="641">
                  <a:moveTo>
                    <a:pt x="90" y="424"/>
                  </a:moveTo>
                  <a:cubicBezTo>
                    <a:pt x="114" y="424"/>
                    <a:pt x="137" y="424"/>
                    <a:pt x="158" y="424"/>
                  </a:cubicBezTo>
                  <a:cubicBezTo>
                    <a:pt x="178" y="425"/>
                    <a:pt x="194" y="421"/>
                    <a:pt x="205" y="408"/>
                  </a:cubicBezTo>
                  <a:lnTo>
                    <a:pt x="291" y="588"/>
                  </a:lnTo>
                  <a:lnTo>
                    <a:pt x="312" y="475"/>
                  </a:lnTo>
                  <a:lnTo>
                    <a:pt x="297" y="468"/>
                  </a:lnTo>
                  <a:lnTo>
                    <a:pt x="298" y="452"/>
                  </a:lnTo>
                  <a:lnTo>
                    <a:pt x="360" y="452"/>
                  </a:lnTo>
                  <a:lnTo>
                    <a:pt x="360" y="468"/>
                  </a:lnTo>
                  <a:lnTo>
                    <a:pt x="346" y="475"/>
                  </a:lnTo>
                  <a:lnTo>
                    <a:pt x="365" y="583"/>
                  </a:lnTo>
                  <a:lnTo>
                    <a:pt x="439" y="415"/>
                  </a:lnTo>
                  <a:cubicBezTo>
                    <a:pt x="450" y="420"/>
                    <a:pt x="464" y="422"/>
                    <a:pt x="482" y="420"/>
                  </a:cubicBezTo>
                  <a:cubicBezTo>
                    <a:pt x="502" y="420"/>
                    <a:pt x="523" y="420"/>
                    <a:pt x="545" y="420"/>
                  </a:cubicBezTo>
                  <a:cubicBezTo>
                    <a:pt x="604" y="475"/>
                    <a:pt x="641" y="606"/>
                    <a:pt x="632" y="691"/>
                  </a:cubicBezTo>
                  <a:cubicBezTo>
                    <a:pt x="614" y="704"/>
                    <a:pt x="583" y="714"/>
                    <a:pt x="544" y="722"/>
                  </a:cubicBezTo>
                  <a:lnTo>
                    <a:pt x="532" y="681"/>
                  </a:lnTo>
                  <a:lnTo>
                    <a:pt x="504" y="729"/>
                  </a:lnTo>
                  <a:cubicBezTo>
                    <a:pt x="390" y="746"/>
                    <a:pt x="233" y="748"/>
                    <a:pt x="123" y="731"/>
                  </a:cubicBezTo>
                  <a:lnTo>
                    <a:pt x="94" y="681"/>
                  </a:lnTo>
                  <a:lnTo>
                    <a:pt x="81" y="724"/>
                  </a:lnTo>
                  <a:cubicBezTo>
                    <a:pt x="43" y="716"/>
                    <a:pt x="14" y="705"/>
                    <a:pt x="0" y="691"/>
                  </a:cubicBezTo>
                  <a:cubicBezTo>
                    <a:pt x="1" y="616"/>
                    <a:pt x="15" y="489"/>
                    <a:pt x="90" y="424"/>
                  </a:cubicBezTo>
                  <a:close/>
                  <a:moveTo>
                    <a:pt x="185" y="289"/>
                  </a:moveTo>
                  <a:lnTo>
                    <a:pt x="185" y="289"/>
                  </a:lnTo>
                  <a:cubicBezTo>
                    <a:pt x="175" y="284"/>
                    <a:pt x="168" y="275"/>
                    <a:pt x="163" y="264"/>
                  </a:cubicBezTo>
                  <a:cubicBezTo>
                    <a:pt x="157" y="251"/>
                    <a:pt x="155" y="234"/>
                    <a:pt x="155" y="214"/>
                  </a:cubicBezTo>
                  <a:lnTo>
                    <a:pt x="155" y="207"/>
                  </a:lnTo>
                  <a:lnTo>
                    <a:pt x="160" y="204"/>
                  </a:lnTo>
                  <a:cubicBezTo>
                    <a:pt x="162" y="203"/>
                    <a:pt x="163" y="202"/>
                    <a:pt x="164" y="202"/>
                  </a:cubicBezTo>
                  <a:cubicBezTo>
                    <a:pt x="152" y="117"/>
                    <a:pt x="162" y="78"/>
                    <a:pt x="199" y="47"/>
                  </a:cubicBezTo>
                  <a:cubicBezTo>
                    <a:pt x="256" y="0"/>
                    <a:pt x="365" y="0"/>
                    <a:pt x="423" y="43"/>
                  </a:cubicBezTo>
                  <a:cubicBezTo>
                    <a:pt x="463" y="72"/>
                    <a:pt x="477" y="123"/>
                    <a:pt x="466" y="200"/>
                  </a:cubicBezTo>
                  <a:cubicBezTo>
                    <a:pt x="468" y="201"/>
                    <a:pt x="470" y="202"/>
                    <a:pt x="472" y="204"/>
                  </a:cubicBezTo>
                  <a:lnTo>
                    <a:pt x="478" y="207"/>
                  </a:lnTo>
                  <a:lnTo>
                    <a:pt x="478" y="214"/>
                  </a:lnTo>
                  <a:cubicBezTo>
                    <a:pt x="478" y="233"/>
                    <a:pt x="476" y="250"/>
                    <a:pt x="471" y="263"/>
                  </a:cubicBezTo>
                  <a:cubicBezTo>
                    <a:pt x="466" y="275"/>
                    <a:pt x="459" y="283"/>
                    <a:pt x="449" y="288"/>
                  </a:cubicBezTo>
                  <a:cubicBezTo>
                    <a:pt x="434" y="338"/>
                    <a:pt x="381" y="392"/>
                    <a:pt x="328" y="397"/>
                  </a:cubicBezTo>
                  <a:cubicBezTo>
                    <a:pt x="319" y="398"/>
                    <a:pt x="308" y="398"/>
                    <a:pt x="299" y="395"/>
                  </a:cubicBezTo>
                  <a:cubicBezTo>
                    <a:pt x="241" y="374"/>
                    <a:pt x="203" y="350"/>
                    <a:pt x="185" y="28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15" name="Google Shape;315;p20"/>
          <p:cNvGrpSpPr/>
          <p:nvPr/>
        </p:nvGrpSpPr>
        <p:grpSpPr>
          <a:xfrm>
            <a:off x="3468172" y="832441"/>
            <a:ext cx="2475976" cy="2475170"/>
            <a:chOff x="4553889" y="1295577"/>
            <a:chExt cx="3301302" cy="3300227"/>
          </a:xfrm>
        </p:grpSpPr>
        <p:grpSp>
          <p:nvGrpSpPr>
            <p:cNvPr id="316" name="Google Shape;316;p20"/>
            <p:cNvGrpSpPr/>
            <p:nvPr/>
          </p:nvGrpSpPr>
          <p:grpSpPr>
            <a:xfrm>
              <a:off x="4553889" y="1295577"/>
              <a:ext cx="3301302" cy="3300227"/>
              <a:chOff x="6804316" y="2575648"/>
              <a:chExt cx="3582531" cy="3582531"/>
            </a:xfrm>
          </p:grpSpPr>
          <p:sp>
            <p:nvSpPr>
              <p:cNvPr id="317" name="Google Shape;317;p20"/>
              <p:cNvSpPr/>
              <p:nvPr/>
            </p:nvSpPr>
            <p:spPr>
              <a:xfrm rot="-2700000">
                <a:off x="7500957" y="2928306"/>
                <a:ext cx="2189249" cy="2877215"/>
              </a:xfrm>
              <a:custGeom>
                <a:rect b="b" l="l" r="r" t="t"/>
                <a:pathLst>
                  <a:path extrusionOk="0" h="2070736" w="1696474">
                    <a:moveTo>
                      <a:pt x="13249" y="1035368"/>
                    </a:moveTo>
                    <a:cubicBezTo>
                      <a:pt x="112309" y="471170"/>
                      <a:pt x="388098" y="0"/>
                      <a:pt x="850497" y="0"/>
                    </a:cubicBezTo>
                    <a:cubicBezTo>
                      <a:pt x="1312896" y="0"/>
                      <a:pt x="1611545" y="478790"/>
                      <a:pt x="1687745" y="1035368"/>
                    </a:cubicBezTo>
                    <a:cubicBezTo>
                      <a:pt x="1765308" y="1601901"/>
                      <a:pt x="1312896" y="2070736"/>
                      <a:pt x="850497" y="2070736"/>
                    </a:cubicBezTo>
                    <a:cubicBezTo>
                      <a:pt x="388098" y="2070736"/>
                      <a:pt x="-85811" y="1599566"/>
                      <a:pt x="13249" y="1035368"/>
                    </a:cubicBezTo>
                    <a:close/>
                  </a:path>
                </a:pathLst>
              </a:custGeom>
              <a:gradFill>
                <a:gsLst>
                  <a:gs pos="0">
                    <a:schemeClr val="dk1"/>
                  </a:gs>
                  <a:gs pos="17000">
                    <a:srgbClr val="000000">
                      <a:alpha val="45882"/>
                    </a:srgbClr>
                  </a:gs>
                  <a:gs pos="34000">
                    <a:srgbClr val="000000">
                      <a:alpha val="42745"/>
                    </a:srgbClr>
                  </a:gs>
                  <a:gs pos="51000">
                    <a:srgbClr val="000000">
                      <a:alpha val="20000"/>
                    </a:srgbClr>
                  </a:gs>
                  <a:gs pos="65000">
                    <a:srgbClr val="000000">
                      <a:alpha val="9803"/>
                    </a:srgbClr>
                  </a:gs>
                  <a:gs pos="78000">
                    <a:srgbClr val="000000">
                      <a:alpha val="4705"/>
                    </a:srgbClr>
                  </a:gs>
                  <a:gs pos="100000">
                    <a:srgbClr val="000000">
                      <a:alpha val="0"/>
                    </a:srgbClr>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18" name="Google Shape;318;p20"/>
              <p:cNvSpPr/>
              <p:nvPr/>
            </p:nvSpPr>
            <p:spPr>
              <a:xfrm>
                <a:off x="7567583" y="3243359"/>
                <a:ext cx="1344600" cy="1344600"/>
              </a:xfrm>
              <a:prstGeom prst="ellipse">
                <a:avLst/>
              </a:prstGeom>
              <a:gradFill>
                <a:gsLst>
                  <a:gs pos="0">
                    <a:srgbClr val="FFFFFF">
                      <a:alpha val="98823"/>
                    </a:srgbClr>
                  </a:gs>
                  <a:gs pos="43000">
                    <a:srgbClr val="F7F7F7"/>
                  </a:gs>
                  <a:gs pos="100000">
                    <a:srgbClr val="B8C0C0"/>
                  </a:gs>
                </a:gsLst>
                <a:lin ang="2700006" scaled="0"/>
              </a:gradFill>
              <a:ln>
                <a:noFill/>
              </a:ln>
              <a:effectLst>
                <a:outerShdw blurRad="177800" rotWithShape="0" algn="tl" dir="2700000" dist="139700">
                  <a:srgbClr val="494949">
                    <a:alpha val="4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19" name="Google Shape;319;p20"/>
              <p:cNvSpPr/>
              <p:nvPr/>
            </p:nvSpPr>
            <p:spPr>
              <a:xfrm>
                <a:off x="7380501" y="3019185"/>
                <a:ext cx="1596600" cy="1596600"/>
              </a:xfrm>
              <a:prstGeom prst="ellipse">
                <a:avLst/>
              </a:prstGeom>
              <a:gradFill>
                <a:gsLst>
                  <a:gs pos="0">
                    <a:srgbClr val="FFFFFF">
                      <a:alpha val="98823"/>
                    </a:srgbClr>
                  </a:gs>
                  <a:gs pos="11000">
                    <a:srgbClr val="FFFFFF">
                      <a:alpha val="98823"/>
                    </a:srgbClr>
                  </a:gs>
                  <a:gs pos="39000">
                    <a:schemeClr val="lt1"/>
                  </a:gs>
                  <a:gs pos="52999">
                    <a:srgbClr val="F7F7F7"/>
                  </a:gs>
                  <a:gs pos="100000">
                    <a:srgbClr val="B8C0C0"/>
                  </a:gs>
                </a:gsLst>
                <a:lin ang="2700006"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grpSp>
        <p:sp>
          <p:nvSpPr>
            <p:cNvPr id="320" name="Google Shape;320;p20"/>
            <p:cNvSpPr/>
            <p:nvPr/>
          </p:nvSpPr>
          <p:spPr>
            <a:xfrm>
              <a:off x="5601508" y="2212346"/>
              <a:ext cx="470427" cy="494245"/>
            </a:xfrm>
            <a:custGeom>
              <a:rect b="b" l="l" r="r" t="t"/>
              <a:pathLst>
                <a:path extrusionOk="0" h="609" w="577">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accent2"/>
                </a:solidFill>
                <a:latin typeface="Calibri"/>
                <a:ea typeface="Calibri"/>
                <a:cs typeface="Calibri"/>
                <a:sym typeface="Calibri"/>
              </a:endParaRPr>
            </a:p>
          </p:txBody>
        </p:sp>
      </p:grpSp>
      <p:sp>
        <p:nvSpPr>
          <p:cNvPr id="321" name="Google Shape;321;p20"/>
          <p:cNvSpPr/>
          <p:nvPr/>
        </p:nvSpPr>
        <p:spPr>
          <a:xfrm>
            <a:off x="2494864" y="252025"/>
            <a:ext cx="4422600" cy="3462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 sz="3500">
                <a:solidFill>
                  <a:srgbClr val="348899"/>
                </a:solidFill>
              </a:rPr>
              <a:t>Project O</a:t>
            </a:r>
            <a:r>
              <a:rPr b="1" lang="en" sz="3500">
                <a:solidFill>
                  <a:srgbClr val="348899"/>
                </a:solidFill>
              </a:rPr>
              <a:t>bjectives</a:t>
            </a:r>
            <a:endParaRPr b="1" sz="2800"/>
          </a:p>
        </p:txBody>
      </p:sp>
      <p:sp>
        <p:nvSpPr>
          <p:cNvPr id="322" name="Google Shape;322;p20"/>
          <p:cNvSpPr/>
          <p:nvPr/>
        </p:nvSpPr>
        <p:spPr>
          <a:xfrm rot="10800000">
            <a:off x="496899" y="1424188"/>
            <a:ext cx="2728151" cy="665112"/>
          </a:xfrm>
          <a:custGeom>
            <a:rect b="b" l="l" r="r" t="t"/>
            <a:pathLst>
              <a:path extrusionOk="0" h="886816" w="4546918">
                <a:moveTo>
                  <a:pt x="796" y="0"/>
                </a:moveTo>
                <a:cubicBezTo>
                  <a:pt x="796" y="0"/>
                  <a:pt x="796" y="0"/>
                  <a:pt x="1987487" y="0"/>
                </a:cubicBezTo>
                <a:cubicBezTo>
                  <a:pt x="1987487" y="0"/>
                  <a:pt x="1987487" y="0"/>
                  <a:pt x="2238061" y="0"/>
                </a:cubicBezTo>
                <a:cubicBezTo>
                  <a:pt x="2238061" y="0"/>
                  <a:pt x="2238061" y="0"/>
                  <a:pt x="4224752" y="0"/>
                </a:cubicBezTo>
                <a:cubicBezTo>
                  <a:pt x="4403733" y="0"/>
                  <a:pt x="4546918" y="190032"/>
                  <a:pt x="4546918" y="443408"/>
                </a:cubicBezTo>
                <a:cubicBezTo>
                  <a:pt x="4546918" y="675669"/>
                  <a:pt x="4403733" y="886816"/>
                  <a:pt x="4224752" y="886816"/>
                </a:cubicBezTo>
                <a:cubicBezTo>
                  <a:pt x="4224752" y="886816"/>
                  <a:pt x="4224752" y="886816"/>
                  <a:pt x="2238061" y="886816"/>
                </a:cubicBezTo>
                <a:cubicBezTo>
                  <a:pt x="2238061" y="886816"/>
                  <a:pt x="2238061" y="886816"/>
                  <a:pt x="1969589" y="886816"/>
                </a:cubicBezTo>
                <a:cubicBezTo>
                  <a:pt x="1969589" y="886816"/>
                  <a:pt x="1969589" y="886816"/>
                  <a:pt x="332606" y="886816"/>
                </a:cubicBezTo>
                <a:lnTo>
                  <a:pt x="0" y="886816"/>
                </a:lnTo>
                <a:lnTo>
                  <a:pt x="75528" y="795275"/>
                </a:lnTo>
                <a:lnTo>
                  <a:pt x="77419" y="791790"/>
                </a:lnTo>
                <a:lnTo>
                  <a:pt x="90287" y="775964"/>
                </a:lnTo>
                <a:cubicBezTo>
                  <a:pt x="143981" y="702063"/>
                  <a:pt x="197676" y="591211"/>
                  <a:pt x="197676" y="443408"/>
                </a:cubicBezTo>
                <a:cubicBezTo>
                  <a:pt x="197676" y="168917"/>
                  <a:pt x="796" y="0"/>
                  <a:pt x="796"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Calibri"/>
              <a:ea typeface="Calibri"/>
              <a:cs typeface="Calibri"/>
              <a:sym typeface="Calibri"/>
            </a:endParaRPr>
          </a:p>
        </p:txBody>
      </p:sp>
      <p:grpSp>
        <p:nvGrpSpPr>
          <p:cNvPr id="323" name="Google Shape;323;p20"/>
          <p:cNvGrpSpPr/>
          <p:nvPr/>
        </p:nvGrpSpPr>
        <p:grpSpPr>
          <a:xfrm>
            <a:off x="2528804" y="1261905"/>
            <a:ext cx="934550" cy="934300"/>
            <a:chOff x="4207197" y="1571277"/>
            <a:chExt cx="1245900" cy="1245900"/>
          </a:xfrm>
        </p:grpSpPr>
        <p:sp>
          <p:nvSpPr>
            <p:cNvPr id="324" name="Google Shape;324;p20"/>
            <p:cNvSpPr/>
            <p:nvPr/>
          </p:nvSpPr>
          <p:spPr>
            <a:xfrm>
              <a:off x="4213638" y="1628913"/>
              <a:ext cx="1082139" cy="1176297"/>
            </a:xfrm>
            <a:custGeom>
              <a:rect b="b" l="l" r="r" t="t"/>
              <a:pathLst>
                <a:path extrusionOk="0" h="1692513" w="1557034">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lt1"/>
            </a:solidFill>
            <a:ln>
              <a:noFill/>
            </a:ln>
            <a:effectLst>
              <a:outerShdw blurRad="241300" rotWithShape="0" algn="tr" dir="8400000" dist="190500">
                <a:srgbClr val="1F2006">
                  <a:alpha val="2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25" name="Google Shape;325;p20"/>
            <p:cNvSpPr/>
            <p:nvPr/>
          </p:nvSpPr>
          <p:spPr>
            <a:xfrm>
              <a:off x="4207197" y="1571277"/>
              <a:ext cx="1245900" cy="1245900"/>
            </a:xfrm>
            <a:prstGeom prst="ellipse">
              <a:avLst/>
            </a:prstGeom>
            <a:gradFill>
              <a:gsLst>
                <a:gs pos="0">
                  <a:schemeClr val="lt1"/>
                </a:gs>
                <a:gs pos="20000">
                  <a:schemeClr val="lt1"/>
                </a:gs>
                <a:gs pos="92000">
                  <a:srgbClr val="C7C8C4"/>
                </a:gs>
                <a:gs pos="100000">
                  <a:srgbClr val="C7C8C4"/>
                </a:gs>
              </a:gsLst>
              <a:lin ang="8400134"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26" name="Google Shape;326;p20"/>
            <p:cNvSpPr/>
            <p:nvPr/>
          </p:nvSpPr>
          <p:spPr>
            <a:xfrm>
              <a:off x="4353797" y="1717876"/>
              <a:ext cx="952500" cy="952500"/>
            </a:xfrm>
            <a:prstGeom prst="ellipse">
              <a:avLst/>
            </a:prstGeom>
            <a:solidFill>
              <a:schemeClr val="accent1"/>
            </a:solidFill>
            <a:ln cap="flat" cmpd="sng" w="15875">
              <a:solidFill>
                <a:srgbClr val="3F3F3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27" name="Google Shape;327;p20"/>
            <p:cNvSpPr/>
            <p:nvPr/>
          </p:nvSpPr>
          <p:spPr>
            <a:xfrm>
              <a:off x="4358221" y="1728024"/>
              <a:ext cx="913786" cy="536396"/>
            </a:xfrm>
            <a:custGeom>
              <a:rect b="b" l="l" r="r" t="t"/>
              <a:pathLst>
                <a:path extrusionOk="0" h="771793" w="1314800">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lt1">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28" name="Google Shape;328;p20"/>
            <p:cNvSpPr txBox="1"/>
            <p:nvPr/>
          </p:nvSpPr>
          <p:spPr>
            <a:xfrm>
              <a:off x="4448584" y="1888434"/>
              <a:ext cx="773100" cy="626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600">
                  <a:solidFill>
                    <a:srgbClr val="FFFFFF"/>
                  </a:solidFill>
                  <a:latin typeface="Impact"/>
                  <a:ea typeface="Impact"/>
                  <a:cs typeface="Impact"/>
                  <a:sym typeface="Impact"/>
                </a:rPr>
                <a:t>01</a:t>
              </a:r>
              <a:endParaRPr sz="2600">
                <a:solidFill>
                  <a:srgbClr val="FFFFFF"/>
                </a:solidFill>
                <a:latin typeface="Impact"/>
                <a:ea typeface="Impact"/>
                <a:cs typeface="Impact"/>
                <a:sym typeface="Impact"/>
              </a:endParaRPr>
            </a:p>
          </p:txBody>
        </p:sp>
      </p:grpSp>
      <p:sp>
        <p:nvSpPr>
          <p:cNvPr id="329" name="Google Shape;329;p20"/>
          <p:cNvSpPr/>
          <p:nvPr/>
        </p:nvSpPr>
        <p:spPr>
          <a:xfrm rot="10800000">
            <a:off x="496899" y="2596325"/>
            <a:ext cx="2728151" cy="665112"/>
          </a:xfrm>
          <a:custGeom>
            <a:rect b="b" l="l" r="r" t="t"/>
            <a:pathLst>
              <a:path extrusionOk="0" h="886816" w="4546918">
                <a:moveTo>
                  <a:pt x="796" y="0"/>
                </a:moveTo>
                <a:cubicBezTo>
                  <a:pt x="796" y="0"/>
                  <a:pt x="796" y="0"/>
                  <a:pt x="1987487" y="0"/>
                </a:cubicBezTo>
                <a:cubicBezTo>
                  <a:pt x="1987487" y="0"/>
                  <a:pt x="1987487" y="0"/>
                  <a:pt x="2238061" y="0"/>
                </a:cubicBezTo>
                <a:cubicBezTo>
                  <a:pt x="2238061" y="0"/>
                  <a:pt x="2238061" y="0"/>
                  <a:pt x="4224752" y="0"/>
                </a:cubicBezTo>
                <a:cubicBezTo>
                  <a:pt x="4403733" y="0"/>
                  <a:pt x="4546918" y="190032"/>
                  <a:pt x="4546918" y="443408"/>
                </a:cubicBezTo>
                <a:cubicBezTo>
                  <a:pt x="4546918" y="675669"/>
                  <a:pt x="4403733" y="886816"/>
                  <a:pt x="4224752" y="886816"/>
                </a:cubicBezTo>
                <a:cubicBezTo>
                  <a:pt x="4224752" y="886816"/>
                  <a:pt x="4224752" y="886816"/>
                  <a:pt x="2238061" y="886816"/>
                </a:cubicBezTo>
                <a:cubicBezTo>
                  <a:pt x="2238061" y="886816"/>
                  <a:pt x="2238061" y="886816"/>
                  <a:pt x="1969589" y="886816"/>
                </a:cubicBezTo>
                <a:cubicBezTo>
                  <a:pt x="1969589" y="886816"/>
                  <a:pt x="1969589" y="886816"/>
                  <a:pt x="332606" y="886816"/>
                </a:cubicBezTo>
                <a:lnTo>
                  <a:pt x="0" y="886816"/>
                </a:lnTo>
                <a:lnTo>
                  <a:pt x="75528" y="795275"/>
                </a:lnTo>
                <a:lnTo>
                  <a:pt x="77419" y="791790"/>
                </a:lnTo>
                <a:lnTo>
                  <a:pt x="90287" y="775964"/>
                </a:lnTo>
                <a:cubicBezTo>
                  <a:pt x="143981" y="702063"/>
                  <a:pt x="197676" y="591211"/>
                  <a:pt x="197676" y="443408"/>
                </a:cubicBezTo>
                <a:cubicBezTo>
                  <a:pt x="197676" y="168917"/>
                  <a:pt x="796" y="0"/>
                  <a:pt x="796"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Calibri"/>
              <a:ea typeface="Calibri"/>
              <a:cs typeface="Calibri"/>
              <a:sym typeface="Calibri"/>
            </a:endParaRPr>
          </a:p>
        </p:txBody>
      </p:sp>
      <p:sp>
        <p:nvSpPr>
          <p:cNvPr id="330" name="Google Shape;330;p20"/>
          <p:cNvSpPr txBox="1"/>
          <p:nvPr/>
        </p:nvSpPr>
        <p:spPr>
          <a:xfrm>
            <a:off x="693675" y="2574863"/>
            <a:ext cx="1830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Roboto Condensed"/>
                <a:ea typeface="Roboto Condensed"/>
                <a:cs typeface="Roboto Condensed"/>
                <a:sym typeface="Roboto Condensed"/>
              </a:rPr>
              <a:t>Compare fake/real news</a:t>
            </a:r>
            <a:endParaRPr sz="1800">
              <a:solidFill>
                <a:srgbClr val="FFFFFF"/>
              </a:solidFill>
              <a:latin typeface="Roboto Condensed"/>
              <a:ea typeface="Roboto Condensed"/>
              <a:cs typeface="Roboto Condensed"/>
              <a:sym typeface="Roboto Condensed"/>
            </a:endParaRPr>
          </a:p>
        </p:txBody>
      </p:sp>
      <p:sp>
        <p:nvSpPr>
          <p:cNvPr id="331" name="Google Shape;331;p20"/>
          <p:cNvSpPr txBox="1"/>
          <p:nvPr/>
        </p:nvSpPr>
        <p:spPr>
          <a:xfrm>
            <a:off x="693675" y="1498200"/>
            <a:ext cx="18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Roboto Condensed"/>
                <a:ea typeface="Roboto Condensed"/>
                <a:cs typeface="Roboto Condensed"/>
                <a:sym typeface="Roboto Condensed"/>
              </a:rPr>
              <a:t>Define fake news</a:t>
            </a:r>
            <a:endParaRPr sz="1800">
              <a:solidFill>
                <a:srgbClr val="FFFFFF"/>
              </a:solidFill>
              <a:latin typeface="Roboto Condensed"/>
              <a:ea typeface="Roboto Condensed"/>
              <a:cs typeface="Roboto Condensed"/>
              <a:sym typeface="Roboto Condensed"/>
            </a:endParaRPr>
          </a:p>
        </p:txBody>
      </p:sp>
      <p:sp>
        <p:nvSpPr>
          <p:cNvPr id="332" name="Google Shape;332;p20"/>
          <p:cNvSpPr/>
          <p:nvPr/>
        </p:nvSpPr>
        <p:spPr>
          <a:xfrm rot="10800000">
            <a:off x="496899" y="3799343"/>
            <a:ext cx="2728151" cy="665112"/>
          </a:xfrm>
          <a:custGeom>
            <a:rect b="b" l="l" r="r" t="t"/>
            <a:pathLst>
              <a:path extrusionOk="0" h="886816" w="4546918">
                <a:moveTo>
                  <a:pt x="796" y="0"/>
                </a:moveTo>
                <a:cubicBezTo>
                  <a:pt x="796" y="0"/>
                  <a:pt x="796" y="0"/>
                  <a:pt x="1987487" y="0"/>
                </a:cubicBezTo>
                <a:cubicBezTo>
                  <a:pt x="1987487" y="0"/>
                  <a:pt x="1987487" y="0"/>
                  <a:pt x="2238061" y="0"/>
                </a:cubicBezTo>
                <a:cubicBezTo>
                  <a:pt x="2238061" y="0"/>
                  <a:pt x="2238061" y="0"/>
                  <a:pt x="4224752" y="0"/>
                </a:cubicBezTo>
                <a:cubicBezTo>
                  <a:pt x="4403733" y="0"/>
                  <a:pt x="4546918" y="190032"/>
                  <a:pt x="4546918" y="443408"/>
                </a:cubicBezTo>
                <a:cubicBezTo>
                  <a:pt x="4546918" y="675669"/>
                  <a:pt x="4403733" y="886816"/>
                  <a:pt x="4224752" y="886816"/>
                </a:cubicBezTo>
                <a:cubicBezTo>
                  <a:pt x="4224752" y="886816"/>
                  <a:pt x="4224752" y="886816"/>
                  <a:pt x="2238061" y="886816"/>
                </a:cubicBezTo>
                <a:cubicBezTo>
                  <a:pt x="2238061" y="886816"/>
                  <a:pt x="2238061" y="886816"/>
                  <a:pt x="1969589" y="886816"/>
                </a:cubicBezTo>
                <a:cubicBezTo>
                  <a:pt x="1969589" y="886816"/>
                  <a:pt x="1969589" y="886816"/>
                  <a:pt x="332606" y="886816"/>
                </a:cubicBezTo>
                <a:lnTo>
                  <a:pt x="0" y="886816"/>
                </a:lnTo>
                <a:lnTo>
                  <a:pt x="75528" y="795275"/>
                </a:lnTo>
                <a:lnTo>
                  <a:pt x="77419" y="791790"/>
                </a:lnTo>
                <a:lnTo>
                  <a:pt x="90287" y="775964"/>
                </a:lnTo>
                <a:cubicBezTo>
                  <a:pt x="143981" y="702063"/>
                  <a:pt x="197676" y="591211"/>
                  <a:pt x="197676" y="443408"/>
                </a:cubicBezTo>
                <a:cubicBezTo>
                  <a:pt x="197676" y="168917"/>
                  <a:pt x="796" y="0"/>
                  <a:pt x="796"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000">
              <a:solidFill>
                <a:srgbClr val="000000"/>
              </a:solidFill>
              <a:latin typeface="Calibri"/>
              <a:ea typeface="Calibri"/>
              <a:cs typeface="Calibri"/>
              <a:sym typeface="Calibri"/>
            </a:endParaRPr>
          </a:p>
        </p:txBody>
      </p:sp>
      <p:sp>
        <p:nvSpPr>
          <p:cNvPr id="333" name="Google Shape;333;p20"/>
          <p:cNvSpPr txBox="1"/>
          <p:nvPr/>
        </p:nvSpPr>
        <p:spPr>
          <a:xfrm>
            <a:off x="693675" y="3873355"/>
            <a:ext cx="18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rgbClr val="FFFFFF"/>
              </a:solidFill>
              <a:latin typeface="Roboto Condensed"/>
              <a:ea typeface="Roboto Condensed"/>
              <a:cs typeface="Roboto Condensed"/>
              <a:sym typeface="Roboto Condensed"/>
            </a:endParaRPr>
          </a:p>
        </p:txBody>
      </p:sp>
      <p:grpSp>
        <p:nvGrpSpPr>
          <p:cNvPr id="334" name="Google Shape;334;p20"/>
          <p:cNvGrpSpPr/>
          <p:nvPr/>
        </p:nvGrpSpPr>
        <p:grpSpPr>
          <a:xfrm>
            <a:off x="2528806" y="2461741"/>
            <a:ext cx="934550" cy="934300"/>
            <a:chOff x="4207197" y="3044883"/>
            <a:chExt cx="1245900" cy="1245900"/>
          </a:xfrm>
        </p:grpSpPr>
        <p:sp>
          <p:nvSpPr>
            <p:cNvPr id="335" name="Google Shape;335;p20"/>
            <p:cNvSpPr/>
            <p:nvPr/>
          </p:nvSpPr>
          <p:spPr>
            <a:xfrm>
              <a:off x="4213638" y="3102519"/>
              <a:ext cx="1082139" cy="1176297"/>
            </a:xfrm>
            <a:custGeom>
              <a:rect b="b" l="l" r="r" t="t"/>
              <a:pathLst>
                <a:path extrusionOk="0" h="1692513" w="1557034">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lt1"/>
            </a:solidFill>
            <a:ln>
              <a:noFill/>
            </a:ln>
            <a:effectLst>
              <a:outerShdw blurRad="241300" rotWithShape="0" algn="tr" dir="8400000" dist="190500">
                <a:srgbClr val="380A21">
                  <a:alpha val="2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36" name="Google Shape;336;p20"/>
            <p:cNvSpPr/>
            <p:nvPr/>
          </p:nvSpPr>
          <p:spPr>
            <a:xfrm>
              <a:off x="4207197" y="3044883"/>
              <a:ext cx="1245900" cy="1245900"/>
            </a:xfrm>
            <a:prstGeom prst="ellipse">
              <a:avLst/>
            </a:prstGeom>
            <a:gradFill>
              <a:gsLst>
                <a:gs pos="0">
                  <a:schemeClr val="lt1"/>
                </a:gs>
                <a:gs pos="20000">
                  <a:schemeClr val="lt1"/>
                </a:gs>
                <a:gs pos="92000">
                  <a:srgbClr val="C7C8C4"/>
                </a:gs>
                <a:gs pos="100000">
                  <a:srgbClr val="C7C8C4"/>
                </a:gs>
              </a:gsLst>
              <a:lin ang="8400134"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37" name="Google Shape;337;p20"/>
            <p:cNvSpPr/>
            <p:nvPr/>
          </p:nvSpPr>
          <p:spPr>
            <a:xfrm>
              <a:off x="4353796" y="3191482"/>
              <a:ext cx="952500" cy="952500"/>
            </a:xfrm>
            <a:prstGeom prst="ellipse">
              <a:avLst/>
            </a:prstGeom>
            <a:solidFill>
              <a:schemeClr val="accent1"/>
            </a:solidFill>
            <a:ln cap="flat" cmpd="sng" w="15875">
              <a:solidFill>
                <a:srgbClr val="3F3F3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38" name="Google Shape;338;p20"/>
            <p:cNvSpPr/>
            <p:nvPr/>
          </p:nvSpPr>
          <p:spPr>
            <a:xfrm>
              <a:off x="4358221" y="3201630"/>
              <a:ext cx="913786" cy="536396"/>
            </a:xfrm>
            <a:custGeom>
              <a:rect b="b" l="l" r="r" t="t"/>
              <a:pathLst>
                <a:path extrusionOk="0" h="771793" w="1314800">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lt1">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39" name="Google Shape;339;p20"/>
            <p:cNvSpPr txBox="1"/>
            <p:nvPr/>
          </p:nvSpPr>
          <p:spPr>
            <a:xfrm>
              <a:off x="4453581" y="3374595"/>
              <a:ext cx="773100" cy="626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600">
                  <a:solidFill>
                    <a:srgbClr val="FFFFFF"/>
                  </a:solidFill>
                  <a:latin typeface="Impact"/>
                  <a:ea typeface="Impact"/>
                  <a:cs typeface="Impact"/>
                  <a:sym typeface="Impact"/>
                </a:rPr>
                <a:t>02</a:t>
              </a:r>
              <a:endParaRPr sz="2600">
                <a:solidFill>
                  <a:srgbClr val="FFFFFF"/>
                </a:solidFill>
                <a:latin typeface="Impact"/>
                <a:ea typeface="Impact"/>
                <a:cs typeface="Impact"/>
                <a:sym typeface="Impact"/>
              </a:endParaRPr>
            </a:p>
          </p:txBody>
        </p:sp>
      </p:grpSp>
      <p:grpSp>
        <p:nvGrpSpPr>
          <p:cNvPr id="340" name="Google Shape;340;p20"/>
          <p:cNvGrpSpPr/>
          <p:nvPr/>
        </p:nvGrpSpPr>
        <p:grpSpPr>
          <a:xfrm>
            <a:off x="2528806" y="3661578"/>
            <a:ext cx="934550" cy="934300"/>
            <a:chOff x="4207197" y="4503010"/>
            <a:chExt cx="1245900" cy="1245900"/>
          </a:xfrm>
        </p:grpSpPr>
        <p:sp>
          <p:nvSpPr>
            <p:cNvPr id="341" name="Google Shape;341;p20"/>
            <p:cNvSpPr/>
            <p:nvPr/>
          </p:nvSpPr>
          <p:spPr>
            <a:xfrm>
              <a:off x="4213638" y="4560646"/>
              <a:ext cx="1082139" cy="1176297"/>
            </a:xfrm>
            <a:custGeom>
              <a:rect b="b" l="l" r="r" t="t"/>
              <a:pathLst>
                <a:path extrusionOk="0" h="1692513" w="1557034">
                  <a:moveTo>
                    <a:pt x="482868" y="0"/>
                  </a:moveTo>
                  <a:lnTo>
                    <a:pt x="398752" y="101950"/>
                  </a:lnTo>
                  <a:cubicBezTo>
                    <a:pt x="302013" y="245142"/>
                    <a:pt x="245526" y="417763"/>
                    <a:pt x="245526" y="603576"/>
                  </a:cubicBezTo>
                  <a:cubicBezTo>
                    <a:pt x="245526" y="1099079"/>
                    <a:pt x="647211" y="1500764"/>
                    <a:pt x="1142714" y="1500764"/>
                  </a:cubicBezTo>
                  <a:cubicBezTo>
                    <a:pt x="1266590" y="1500764"/>
                    <a:pt x="1384602" y="1475659"/>
                    <a:pt x="1491940" y="1430259"/>
                  </a:cubicBezTo>
                  <a:lnTo>
                    <a:pt x="1557034" y="1398901"/>
                  </a:lnTo>
                  <a:lnTo>
                    <a:pt x="1531596" y="1429733"/>
                  </a:lnTo>
                  <a:cubicBezTo>
                    <a:pt x="1369237" y="1592092"/>
                    <a:pt x="1144940" y="1692513"/>
                    <a:pt x="897188" y="1692513"/>
                  </a:cubicBezTo>
                  <a:cubicBezTo>
                    <a:pt x="401685" y="1692513"/>
                    <a:pt x="0" y="1290828"/>
                    <a:pt x="0" y="795325"/>
                  </a:cubicBezTo>
                  <a:cubicBezTo>
                    <a:pt x="0" y="454667"/>
                    <a:pt x="189859" y="158352"/>
                    <a:pt x="469535" y="6423"/>
                  </a:cubicBezTo>
                  <a:close/>
                </a:path>
              </a:pathLst>
            </a:custGeom>
            <a:solidFill>
              <a:schemeClr val="lt1"/>
            </a:solidFill>
            <a:ln>
              <a:noFill/>
            </a:ln>
            <a:effectLst>
              <a:outerShdw blurRad="241300" rotWithShape="0" algn="tr" dir="8400000" dist="190500">
                <a:srgbClr val="181930">
                  <a:alpha val="298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42" name="Google Shape;342;p20"/>
            <p:cNvSpPr/>
            <p:nvPr/>
          </p:nvSpPr>
          <p:spPr>
            <a:xfrm>
              <a:off x="4207197" y="4503010"/>
              <a:ext cx="1245900" cy="1245900"/>
            </a:xfrm>
            <a:prstGeom prst="ellipse">
              <a:avLst/>
            </a:prstGeom>
            <a:gradFill>
              <a:gsLst>
                <a:gs pos="0">
                  <a:schemeClr val="lt1"/>
                </a:gs>
                <a:gs pos="20000">
                  <a:schemeClr val="lt1"/>
                </a:gs>
                <a:gs pos="92000">
                  <a:srgbClr val="C7C8C4"/>
                </a:gs>
                <a:gs pos="100000">
                  <a:srgbClr val="C7C8C4"/>
                </a:gs>
              </a:gsLst>
              <a:lin ang="8400134"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43" name="Google Shape;343;p20"/>
            <p:cNvSpPr/>
            <p:nvPr/>
          </p:nvSpPr>
          <p:spPr>
            <a:xfrm>
              <a:off x="4353796" y="4649609"/>
              <a:ext cx="952500" cy="952500"/>
            </a:xfrm>
            <a:prstGeom prst="ellipse">
              <a:avLst/>
            </a:prstGeom>
            <a:solidFill>
              <a:schemeClr val="accent1"/>
            </a:solidFill>
            <a:ln cap="flat" cmpd="sng" w="15875">
              <a:solidFill>
                <a:srgbClr val="3F3F3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44" name="Google Shape;344;p20"/>
            <p:cNvSpPr/>
            <p:nvPr/>
          </p:nvSpPr>
          <p:spPr>
            <a:xfrm>
              <a:off x="4358221" y="4659757"/>
              <a:ext cx="913786" cy="536396"/>
            </a:xfrm>
            <a:custGeom>
              <a:rect b="b" l="l" r="r" t="t"/>
              <a:pathLst>
                <a:path extrusionOk="0" h="771793" w="1314800">
                  <a:moveTo>
                    <a:pt x="686038" y="0"/>
                  </a:moveTo>
                  <a:cubicBezTo>
                    <a:pt x="922843" y="0"/>
                    <a:pt x="1131626" y="119981"/>
                    <a:pt x="1254912" y="302468"/>
                  </a:cubicBezTo>
                  <a:lnTo>
                    <a:pt x="1314800" y="412803"/>
                  </a:lnTo>
                  <a:cubicBezTo>
                    <a:pt x="1219988" y="491024"/>
                    <a:pt x="928793" y="749877"/>
                    <a:pt x="686038" y="771793"/>
                  </a:cubicBezTo>
                  <a:cubicBezTo>
                    <a:pt x="371604" y="771793"/>
                    <a:pt x="57170" y="743208"/>
                    <a:pt x="0" y="686038"/>
                  </a:cubicBezTo>
                  <a:cubicBezTo>
                    <a:pt x="0" y="307150"/>
                    <a:pt x="307150" y="0"/>
                    <a:pt x="686038" y="0"/>
                  </a:cubicBezTo>
                  <a:close/>
                </a:path>
              </a:pathLst>
            </a:custGeom>
            <a:solidFill>
              <a:schemeClr val="lt1">
                <a:alpha val="98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000">
                <a:solidFill>
                  <a:srgbClr val="FFFFFF"/>
                </a:solidFill>
                <a:latin typeface="Calibri"/>
                <a:ea typeface="Calibri"/>
                <a:cs typeface="Calibri"/>
                <a:sym typeface="Calibri"/>
              </a:endParaRPr>
            </a:p>
          </p:txBody>
        </p:sp>
        <p:sp>
          <p:nvSpPr>
            <p:cNvPr id="345" name="Google Shape;345;p20"/>
            <p:cNvSpPr txBox="1"/>
            <p:nvPr/>
          </p:nvSpPr>
          <p:spPr>
            <a:xfrm>
              <a:off x="4453581" y="4810446"/>
              <a:ext cx="773100" cy="6261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 sz="2600">
                  <a:solidFill>
                    <a:srgbClr val="FFFFFF"/>
                  </a:solidFill>
                  <a:latin typeface="Impact"/>
                  <a:ea typeface="Impact"/>
                  <a:cs typeface="Impact"/>
                  <a:sym typeface="Impact"/>
                </a:rPr>
                <a:t>03</a:t>
              </a:r>
              <a:endParaRPr sz="2600">
                <a:solidFill>
                  <a:srgbClr val="FFFFFF"/>
                </a:solidFill>
                <a:latin typeface="Impact"/>
                <a:ea typeface="Impact"/>
                <a:cs typeface="Impact"/>
                <a:sym typeface="Impact"/>
              </a:endParaRPr>
            </a:p>
          </p:txBody>
        </p:sp>
      </p:grpSp>
      <p:sp>
        <p:nvSpPr>
          <p:cNvPr id="346" name="Google Shape;346;p20"/>
          <p:cNvSpPr txBox="1"/>
          <p:nvPr/>
        </p:nvSpPr>
        <p:spPr>
          <a:xfrm>
            <a:off x="4978301" y="1448950"/>
            <a:ext cx="3127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Roboto Condensed"/>
                <a:ea typeface="Roboto Condensed"/>
                <a:cs typeface="Roboto Condensed"/>
                <a:sym typeface="Roboto Condensed"/>
              </a:rPr>
              <a:t>Use fake/real  news train data to generate the pattern of both types  news</a:t>
            </a:r>
            <a:endParaRPr i="1">
              <a:solidFill>
                <a:schemeClr val="lt1"/>
              </a:solidFill>
              <a:latin typeface="Roboto Condensed"/>
              <a:ea typeface="Roboto Condensed"/>
              <a:cs typeface="Roboto Condensed"/>
              <a:sym typeface="Roboto Condensed"/>
            </a:endParaRPr>
          </a:p>
        </p:txBody>
      </p:sp>
      <p:sp>
        <p:nvSpPr>
          <p:cNvPr id="347" name="Google Shape;347;p20"/>
          <p:cNvSpPr txBox="1"/>
          <p:nvPr/>
        </p:nvSpPr>
        <p:spPr>
          <a:xfrm>
            <a:off x="689175" y="3873338"/>
            <a:ext cx="18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FFFFFF"/>
                </a:solidFill>
                <a:latin typeface="Roboto Condensed"/>
                <a:ea typeface="Roboto Condensed"/>
                <a:cs typeface="Roboto Condensed"/>
                <a:sym typeface="Roboto Condensed"/>
              </a:rPr>
              <a:t>Predict news</a:t>
            </a:r>
            <a:endParaRPr sz="1800">
              <a:solidFill>
                <a:srgbClr val="FFFFFF"/>
              </a:solidFill>
              <a:latin typeface="Roboto Condensed"/>
              <a:ea typeface="Roboto Condensed"/>
              <a:cs typeface="Roboto Condensed"/>
              <a:sym typeface="Roboto Condensed"/>
            </a:endParaRPr>
          </a:p>
        </p:txBody>
      </p:sp>
      <p:sp>
        <p:nvSpPr>
          <p:cNvPr id="348" name="Google Shape;348;p20"/>
          <p:cNvSpPr txBox="1"/>
          <p:nvPr/>
        </p:nvSpPr>
        <p:spPr>
          <a:xfrm>
            <a:off x="5021838" y="2608613"/>
            <a:ext cx="287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Roboto Condensed"/>
                <a:ea typeface="Roboto Condensed"/>
                <a:cs typeface="Roboto Condensed"/>
                <a:sym typeface="Roboto Condensed"/>
              </a:rPr>
              <a:t>Compare attributes of fake and real news </a:t>
            </a:r>
            <a:endParaRPr i="1">
              <a:solidFill>
                <a:schemeClr val="lt1"/>
              </a:solidFill>
              <a:latin typeface="Roboto Condensed"/>
              <a:ea typeface="Roboto Condensed"/>
              <a:cs typeface="Roboto Condensed"/>
              <a:sym typeface="Roboto Condensed"/>
            </a:endParaRPr>
          </a:p>
        </p:txBody>
      </p:sp>
      <p:sp>
        <p:nvSpPr>
          <p:cNvPr id="349" name="Google Shape;349;p20"/>
          <p:cNvSpPr txBox="1"/>
          <p:nvPr/>
        </p:nvSpPr>
        <p:spPr>
          <a:xfrm>
            <a:off x="5074438" y="3824088"/>
            <a:ext cx="2875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solidFill>
                  <a:schemeClr val="lt1"/>
                </a:solidFill>
                <a:latin typeface="Roboto Condensed"/>
                <a:ea typeface="Roboto Condensed"/>
                <a:cs typeface="Roboto Condensed"/>
                <a:sym typeface="Roboto Condensed"/>
              </a:rPr>
              <a:t>Establish a model that can predict the probability of the news is fake or real</a:t>
            </a:r>
            <a:endParaRPr i="1">
              <a:solidFill>
                <a:schemeClr val="lt1"/>
              </a:solidFill>
              <a:latin typeface="Roboto Condensed"/>
              <a:ea typeface="Roboto Condensed"/>
              <a:cs typeface="Roboto Condensed"/>
              <a:sym typeface="Roboto Condense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pic>
        <p:nvPicPr>
          <p:cNvPr id="354" name="Google Shape;354;p21"/>
          <p:cNvPicPr preferRelativeResize="0"/>
          <p:nvPr/>
        </p:nvPicPr>
        <p:blipFill>
          <a:blip r:embed="rId3">
            <a:alphaModFix/>
          </a:blip>
          <a:stretch>
            <a:fillRect/>
          </a:stretch>
        </p:blipFill>
        <p:spPr>
          <a:xfrm>
            <a:off x="7233175" y="175325"/>
            <a:ext cx="476250" cy="476250"/>
          </a:xfrm>
          <a:prstGeom prst="rect">
            <a:avLst/>
          </a:prstGeom>
          <a:noFill/>
          <a:ln>
            <a:noFill/>
          </a:ln>
        </p:spPr>
      </p:pic>
      <p:pic>
        <p:nvPicPr>
          <p:cNvPr id="355" name="Google Shape;355;p21"/>
          <p:cNvPicPr preferRelativeResize="0"/>
          <p:nvPr/>
        </p:nvPicPr>
        <p:blipFill>
          <a:blip r:embed="rId4">
            <a:alphaModFix/>
          </a:blip>
          <a:stretch>
            <a:fillRect/>
          </a:stretch>
        </p:blipFill>
        <p:spPr>
          <a:xfrm>
            <a:off x="7901550" y="737150"/>
            <a:ext cx="266700" cy="266700"/>
          </a:xfrm>
          <a:prstGeom prst="rect">
            <a:avLst/>
          </a:prstGeom>
          <a:noFill/>
          <a:ln>
            <a:noFill/>
          </a:ln>
        </p:spPr>
      </p:pic>
      <p:pic>
        <p:nvPicPr>
          <p:cNvPr id="356" name="Google Shape;356;p21"/>
          <p:cNvPicPr preferRelativeResize="0"/>
          <p:nvPr/>
        </p:nvPicPr>
        <p:blipFill>
          <a:blip r:embed="rId5">
            <a:alphaModFix/>
          </a:blip>
          <a:stretch>
            <a:fillRect/>
          </a:stretch>
        </p:blipFill>
        <p:spPr>
          <a:xfrm>
            <a:off x="423625" y="3788350"/>
            <a:ext cx="323850" cy="323850"/>
          </a:xfrm>
          <a:prstGeom prst="rect">
            <a:avLst/>
          </a:prstGeom>
          <a:noFill/>
          <a:ln>
            <a:noFill/>
          </a:ln>
        </p:spPr>
      </p:pic>
      <p:pic>
        <p:nvPicPr>
          <p:cNvPr id="357" name="Google Shape;357;p21"/>
          <p:cNvPicPr preferRelativeResize="0"/>
          <p:nvPr/>
        </p:nvPicPr>
        <p:blipFill>
          <a:blip r:embed="rId6">
            <a:alphaModFix/>
          </a:blip>
          <a:stretch>
            <a:fillRect/>
          </a:stretch>
        </p:blipFill>
        <p:spPr>
          <a:xfrm>
            <a:off x="859500" y="4321125"/>
            <a:ext cx="180975" cy="190500"/>
          </a:xfrm>
          <a:prstGeom prst="rect">
            <a:avLst/>
          </a:prstGeom>
          <a:noFill/>
          <a:ln>
            <a:noFill/>
          </a:ln>
        </p:spPr>
      </p:pic>
      <p:sp>
        <p:nvSpPr>
          <p:cNvPr id="358" name="Google Shape;358;p21"/>
          <p:cNvSpPr/>
          <p:nvPr/>
        </p:nvSpPr>
        <p:spPr>
          <a:xfrm>
            <a:off x="2983575" y="1815850"/>
            <a:ext cx="5036700" cy="6927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lang="en" sz="3700">
                <a:solidFill>
                  <a:srgbClr val="348899"/>
                </a:solidFill>
              </a:rPr>
              <a:t>Dataset Characteristics</a:t>
            </a:r>
            <a:endParaRPr sz="700"/>
          </a:p>
        </p:txBody>
      </p:sp>
      <p:sp>
        <p:nvSpPr>
          <p:cNvPr id="359" name="Google Shape;359;p21"/>
          <p:cNvSpPr/>
          <p:nvPr/>
        </p:nvSpPr>
        <p:spPr>
          <a:xfrm>
            <a:off x="1314906" y="1573602"/>
            <a:ext cx="1290000" cy="11772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7200"/>
              <a:buFont typeface="Arial"/>
              <a:buNone/>
            </a:pPr>
            <a:r>
              <a:rPr b="0" i="0" lang="en" sz="7200" u="none" cap="none" strike="noStrike">
                <a:solidFill>
                  <a:srgbClr val="348899"/>
                </a:solidFill>
                <a:latin typeface="Arial"/>
                <a:ea typeface="Arial"/>
                <a:cs typeface="Arial"/>
                <a:sym typeface="Arial"/>
              </a:rPr>
              <a:t>0</a:t>
            </a:r>
            <a:r>
              <a:rPr lang="en" sz="7200">
                <a:solidFill>
                  <a:srgbClr val="348899"/>
                </a:solidFill>
              </a:rPr>
              <a:t>3</a:t>
            </a:r>
            <a:endParaRPr b="0" i="0" sz="7200" u="none" cap="none" strike="noStrike">
              <a:solidFill>
                <a:srgbClr val="348899"/>
              </a:solidFill>
              <a:latin typeface="Arial"/>
              <a:ea typeface="Arial"/>
              <a:cs typeface="Arial"/>
              <a:sym typeface="Arial"/>
            </a:endParaRPr>
          </a:p>
        </p:txBody>
      </p:sp>
      <p:sp>
        <p:nvSpPr>
          <p:cNvPr id="360" name="Google Shape;360;p21"/>
          <p:cNvSpPr/>
          <p:nvPr/>
        </p:nvSpPr>
        <p:spPr>
          <a:xfrm>
            <a:off x="1314906" y="2571756"/>
            <a:ext cx="1518600" cy="300300"/>
          </a:xfrm>
          <a:prstGeom prst="rect">
            <a:avLst/>
          </a:prstGeom>
          <a:noFill/>
          <a:ln>
            <a:noFill/>
          </a:ln>
        </p:spPr>
        <p:txBody>
          <a:bodyPr anchorCtr="0" anchor="t" bIns="34275" lIns="68575" spcFirstLastPara="1" rIns="68575" wrap="square" tIns="34275">
            <a:noAutofit/>
          </a:bodyPr>
          <a:lstStyle/>
          <a:p>
            <a:pPr indent="0" lvl="0" marL="0" marR="0" rtl="0" algn="just">
              <a:lnSpc>
                <a:spcPct val="100000"/>
              </a:lnSpc>
              <a:spcBef>
                <a:spcPts val="0"/>
              </a:spcBef>
              <a:spcAft>
                <a:spcPts val="0"/>
              </a:spcAft>
              <a:buClr>
                <a:srgbClr val="348899"/>
              </a:buClr>
              <a:buSzPts val="1500"/>
              <a:buFont typeface="Arial"/>
              <a:buNone/>
            </a:pPr>
            <a:r>
              <a:rPr b="0" i="0" lang="en" sz="1500" u="none" cap="none" strike="noStrike">
                <a:solidFill>
                  <a:srgbClr val="348899"/>
                </a:solidFill>
                <a:latin typeface="Arial"/>
                <a:ea typeface="Arial"/>
                <a:cs typeface="Arial"/>
                <a:sym typeface="Arial"/>
              </a:rPr>
              <a:t>PART </a:t>
            </a:r>
            <a:r>
              <a:rPr lang="en" sz="1500">
                <a:solidFill>
                  <a:srgbClr val="348899"/>
                </a:solidFill>
              </a:rPr>
              <a:t>THREE</a:t>
            </a:r>
            <a:endParaRPr b="0" i="0" sz="1500" u="none" cap="none" strike="noStrike">
              <a:solidFill>
                <a:srgbClr val="348899"/>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22"/>
          <p:cNvSpPr/>
          <p:nvPr/>
        </p:nvSpPr>
        <p:spPr>
          <a:xfrm>
            <a:off x="3102113" y="2521334"/>
            <a:ext cx="1365055" cy="1365055"/>
          </a:xfrm>
          <a:custGeom>
            <a:rect b="b" l="l" r="r" t="t"/>
            <a:pathLst>
              <a:path extrusionOk="0" h="971" w="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348899">
              <a:alpha val="2824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sp>
        <p:nvSpPr>
          <p:cNvPr id="367" name="Google Shape;367;p22"/>
          <p:cNvSpPr/>
          <p:nvPr/>
        </p:nvSpPr>
        <p:spPr>
          <a:xfrm>
            <a:off x="4222121" y="3440980"/>
            <a:ext cx="1107035" cy="1107035"/>
          </a:xfrm>
          <a:custGeom>
            <a:rect b="b" l="l" r="r" t="t"/>
            <a:pathLst>
              <a:path extrusionOk="0" h="971" w="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348899">
              <a:alpha val="2824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grpSp>
        <p:nvGrpSpPr>
          <p:cNvPr id="368" name="Google Shape;368;p22"/>
          <p:cNvGrpSpPr/>
          <p:nvPr/>
        </p:nvGrpSpPr>
        <p:grpSpPr>
          <a:xfrm>
            <a:off x="4761478" y="3908104"/>
            <a:ext cx="124012" cy="96140"/>
            <a:chOff x="1777255" y="1366877"/>
            <a:chExt cx="222125" cy="172202"/>
          </a:xfrm>
        </p:grpSpPr>
        <p:sp>
          <p:nvSpPr>
            <p:cNvPr id="369" name="Google Shape;369;p22"/>
            <p:cNvSpPr/>
            <p:nvPr/>
          </p:nvSpPr>
          <p:spPr>
            <a:xfrm>
              <a:off x="1949464" y="1366877"/>
              <a:ext cx="49916" cy="102328"/>
            </a:xfrm>
            <a:custGeom>
              <a:rect b="b" l="l" r="r" t="t"/>
              <a:pathLst>
                <a:path extrusionOk="0" h="41" w="20">
                  <a:moveTo>
                    <a:pt x="20" y="41"/>
                  </a:moveTo>
                  <a:lnTo>
                    <a:pt x="20" y="0"/>
                  </a:lnTo>
                  <a:lnTo>
                    <a:pt x="0" y="0"/>
                  </a:lnTo>
                  <a:lnTo>
                    <a:pt x="0" y="24"/>
                  </a:lnTo>
                  <a:lnTo>
                    <a:pt x="20" y="41"/>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70" name="Google Shape;370;p22"/>
            <p:cNvSpPr/>
            <p:nvPr/>
          </p:nvSpPr>
          <p:spPr>
            <a:xfrm>
              <a:off x="1777255" y="1484179"/>
              <a:ext cx="52500" cy="549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sp>
        <p:nvSpPr>
          <p:cNvPr id="371" name="Google Shape;371;p22"/>
          <p:cNvSpPr/>
          <p:nvPr/>
        </p:nvSpPr>
        <p:spPr>
          <a:xfrm>
            <a:off x="3612904" y="1392678"/>
            <a:ext cx="1107035" cy="1107035"/>
          </a:xfrm>
          <a:custGeom>
            <a:rect b="b" l="l" r="r" t="t"/>
            <a:pathLst>
              <a:path extrusionOk="0" h="971" w="971">
                <a:moveTo>
                  <a:pt x="891" y="541"/>
                </a:moveTo>
                <a:cubicBezTo>
                  <a:pt x="893" y="530"/>
                  <a:pt x="893" y="520"/>
                  <a:pt x="894" y="509"/>
                </a:cubicBezTo>
                <a:cubicBezTo>
                  <a:pt x="920" y="502"/>
                  <a:pt x="946" y="494"/>
                  <a:pt x="971" y="485"/>
                </a:cubicBezTo>
                <a:cubicBezTo>
                  <a:pt x="971" y="470"/>
                  <a:pt x="970" y="456"/>
                  <a:pt x="969" y="442"/>
                </a:cubicBezTo>
                <a:cubicBezTo>
                  <a:pt x="942" y="433"/>
                  <a:pt x="916" y="426"/>
                  <a:pt x="889" y="421"/>
                </a:cubicBezTo>
                <a:cubicBezTo>
                  <a:pt x="888" y="411"/>
                  <a:pt x="885" y="400"/>
                  <a:pt x="883" y="390"/>
                </a:cubicBezTo>
                <a:cubicBezTo>
                  <a:pt x="880" y="380"/>
                  <a:pt x="878" y="370"/>
                  <a:pt x="874" y="360"/>
                </a:cubicBezTo>
                <a:cubicBezTo>
                  <a:pt x="896" y="344"/>
                  <a:pt x="917" y="327"/>
                  <a:pt x="938" y="309"/>
                </a:cubicBezTo>
                <a:cubicBezTo>
                  <a:pt x="932" y="296"/>
                  <a:pt x="927" y="283"/>
                  <a:pt x="920" y="270"/>
                </a:cubicBezTo>
                <a:cubicBezTo>
                  <a:pt x="893" y="271"/>
                  <a:pt x="865" y="274"/>
                  <a:pt x="838" y="279"/>
                </a:cubicBezTo>
                <a:cubicBezTo>
                  <a:pt x="833" y="270"/>
                  <a:pt x="828" y="261"/>
                  <a:pt x="821" y="252"/>
                </a:cubicBezTo>
                <a:cubicBezTo>
                  <a:pt x="816" y="244"/>
                  <a:pt x="809" y="235"/>
                  <a:pt x="802" y="227"/>
                </a:cubicBezTo>
                <a:cubicBezTo>
                  <a:pt x="817" y="205"/>
                  <a:pt x="831" y="181"/>
                  <a:pt x="843" y="157"/>
                </a:cubicBezTo>
                <a:cubicBezTo>
                  <a:pt x="833" y="147"/>
                  <a:pt x="823" y="137"/>
                  <a:pt x="813" y="127"/>
                </a:cubicBezTo>
                <a:cubicBezTo>
                  <a:pt x="787" y="139"/>
                  <a:pt x="763" y="151"/>
                  <a:pt x="740" y="165"/>
                </a:cubicBezTo>
                <a:cubicBezTo>
                  <a:pt x="731" y="159"/>
                  <a:pt x="723" y="153"/>
                  <a:pt x="714" y="146"/>
                </a:cubicBezTo>
                <a:cubicBezTo>
                  <a:pt x="705" y="141"/>
                  <a:pt x="696" y="135"/>
                  <a:pt x="687" y="130"/>
                </a:cubicBezTo>
                <a:cubicBezTo>
                  <a:pt x="693" y="104"/>
                  <a:pt x="697" y="77"/>
                  <a:pt x="700" y="50"/>
                </a:cubicBezTo>
                <a:cubicBezTo>
                  <a:pt x="687" y="44"/>
                  <a:pt x="674" y="38"/>
                  <a:pt x="661" y="33"/>
                </a:cubicBezTo>
                <a:cubicBezTo>
                  <a:pt x="641" y="52"/>
                  <a:pt x="623" y="73"/>
                  <a:pt x="606" y="95"/>
                </a:cubicBezTo>
                <a:cubicBezTo>
                  <a:pt x="596" y="92"/>
                  <a:pt x="586" y="89"/>
                  <a:pt x="576" y="86"/>
                </a:cubicBezTo>
                <a:cubicBezTo>
                  <a:pt x="566" y="84"/>
                  <a:pt x="555" y="82"/>
                  <a:pt x="545" y="81"/>
                </a:cubicBezTo>
                <a:cubicBezTo>
                  <a:pt x="541" y="54"/>
                  <a:pt x="535" y="28"/>
                  <a:pt x="528" y="2"/>
                </a:cubicBezTo>
                <a:cubicBezTo>
                  <a:pt x="513" y="0"/>
                  <a:pt x="499" y="0"/>
                  <a:pt x="485" y="0"/>
                </a:cubicBezTo>
                <a:cubicBezTo>
                  <a:pt x="474" y="25"/>
                  <a:pt x="464" y="51"/>
                  <a:pt x="457" y="77"/>
                </a:cubicBezTo>
                <a:cubicBezTo>
                  <a:pt x="446" y="78"/>
                  <a:pt x="436" y="79"/>
                  <a:pt x="425" y="80"/>
                </a:cubicBezTo>
                <a:cubicBezTo>
                  <a:pt x="415" y="82"/>
                  <a:pt x="404" y="84"/>
                  <a:pt x="394" y="86"/>
                </a:cubicBezTo>
                <a:cubicBezTo>
                  <a:pt x="381" y="63"/>
                  <a:pt x="366" y="41"/>
                  <a:pt x="350" y="19"/>
                </a:cubicBezTo>
                <a:cubicBezTo>
                  <a:pt x="336" y="23"/>
                  <a:pt x="322" y="27"/>
                  <a:pt x="309" y="32"/>
                </a:cubicBezTo>
                <a:cubicBezTo>
                  <a:pt x="308" y="60"/>
                  <a:pt x="309" y="88"/>
                  <a:pt x="311" y="115"/>
                </a:cubicBezTo>
                <a:cubicBezTo>
                  <a:pt x="301" y="119"/>
                  <a:pt x="292" y="124"/>
                  <a:pt x="283" y="129"/>
                </a:cubicBezTo>
                <a:cubicBezTo>
                  <a:pt x="273" y="134"/>
                  <a:pt x="264" y="140"/>
                  <a:pt x="256" y="146"/>
                </a:cubicBezTo>
                <a:cubicBezTo>
                  <a:pt x="235" y="129"/>
                  <a:pt x="213" y="113"/>
                  <a:pt x="190" y="99"/>
                </a:cubicBezTo>
                <a:cubicBezTo>
                  <a:pt x="178" y="108"/>
                  <a:pt x="167" y="117"/>
                  <a:pt x="157" y="126"/>
                </a:cubicBezTo>
                <a:cubicBezTo>
                  <a:pt x="166" y="153"/>
                  <a:pt x="176" y="178"/>
                  <a:pt x="188" y="203"/>
                </a:cubicBezTo>
                <a:cubicBezTo>
                  <a:pt x="181" y="210"/>
                  <a:pt x="174" y="218"/>
                  <a:pt x="167" y="226"/>
                </a:cubicBezTo>
                <a:cubicBezTo>
                  <a:pt x="161" y="235"/>
                  <a:pt x="154" y="243"/>
                  <a:pt x="148" y="252"/>
                </a:cubicBezTo>
                <a:cubicBezTo>
                  <a:pt x="122" y="243"/>
                  <a:pt x="97" y="237"/>
                  <a:pt x="70" y="232"/>
                </a:cubicBezTo>
                <a:cubicBezTo>
                  <a:pt x="62" y="244"/>
                  <a:pt x="55" y="256"/>
                  <a:pt x="49" y="269"/>
                </a:cubicBezTo>
                <a:cubicBezTo>
                  <a:pt x="67" y="290"/>
                  <a:pt x="86" y="310"/>
                  <a:pt x="106" y="329"/>
                </a:cubicBezTo>
                <a:cubicBezTo>
                  <a:pt x="102" y="339"/>
                  <a:pt x="98" y="348"/>
                  <a:pt x="95" y="358"/>
                </a:cubicBezTo>
                <a:cubicBezTo>
                  <a:pt x="91" y="369"/>
                  <a:pt x="88" y="379"/>
                  <a:pt x="86" y="389"/>
                </a:cubicBezTo>
                <a:cubicBezTo>
                  <a:pt x="59" y="391"/>
                  <a:pt x="32" y="394"/>
                  <a:pt x="6" y="399"/>
                </a:cubicBezTo>
                <a:cubicBezTo>
                  <a:pt x="3" y="413"/>
                  <a:pt x="1" y="427"/>
                  <a:pt x="0" y="441"/>
                </a:cubicBezTo>
                <a:cubicBezTo>
                  <a:pt x="24" y="454"/>
                  <a:pt x="49" y="466"/>
                  <a:pt x="74" y="476"/>
                </a:cubicBezTo>
                <a:cubicBezTo>
                  <a:pt x="74" y="487"/>
                  <a:pt x="74" y="497"/>
                  <a:pt x="75" y="508"/>
                </a:cubicBezTo>
                <a:cubicBezTo>
                  <a:pt x="75" y="518"/>
                  <a:pt x="76" y="529"/>
                  <a:pt x="78" y="539"/>
                </a:cubicBezTo>
                <a:cubicBezTo>
                  <a:pt x="53" y="551"/>
                  <a:pt x="30" y="563"/>
                  <a:pt x="6" y="577"/>
                </a:cubicBezTo>
                <a:cubicBezTo>
                  <a:pt x="9" y="591"/>
                  <a:pt x="12" y="605"/>
                  <a:pt x="16" y="619"/>
                </a:cubicBezTo>
                <a:cubicBezTo>
                  <a:pt x="44" y="623"/>
                  <a:pt x="71" y="625"/>
                  <a:pt x="98" y="625"/>
                </a:cubicBezTo>
                <a:cubicBezTo>
                  <a:pt x="102" y="635"/>
                  <a:pt x="106" y="645"/>
                  <a:pt x="110" y="654"/>
                </a:cubicBezTo>
                <a:cubicBezTo>
                  <a:pt x="114" y="664"/>
                  <a:pt x="119" y="674"/>
                  <a:pt x="124" y="683"/>
                </a:cubicBezTo>
                <a:cubicBezTo>
                  <a:pt x="106" y="702"/>
                  <a:pt x="88" y="723"/>
                  <a:pt x="71" y="744"/>
                </a:cubicBezTo>
                <a:cubicBezTo>
                  <a:pt x="79" y="756"/>
                  <a:pt x="87" y="768"/>
                  <a:pt x="96" y="779"/>
                </a:cubicBezTo>
                <a:cubicBezTo>
                  <a:pt x="123" y="773"/>
                  <a:pt x="149" y="765"/>
                  <a:pt x="174" y="755"/>
                </a:cubicBezTo>
                <a:cubicBezTo>
                  <a:pt x="181" y="763"/>
                  <a:pt x="189" y="771"/>
                  <a:pt x="196" y="778"/>
                </a:cubicBezTo>
                <a:cubicBezTo>
                  <a:pt x="204" y="786"/>
                  <a:pt x="211" y="793"/>
                  <a:pt x="220" y="800"/>
                </a:cubicBezTo>
                <a:cubicBezTo>
                  <a:pt x="209" y="824"/>
                  <a:pt x="200" y="850"/>
                  <a:pt x="192" y="876"/>
                </a:cubicBezTo>
                <a:cubicBezTo>
                  <a:pt x="204" y="884"/>
                  <a:pt x="216" y="892"/>
                  <a:pt x="228" y="900"/>
                </a:cubicBezTo>
                <a:cubicBezTo>
                  <a:pt x="251" y="884"/>
                  <a:pt x="272" y="867"/>
                  <a:pt x="293" y="849"/>
                </a:cubicBezTo>
                <a:cubicBezTo>
                  <a:pt x="302" y="854"/>
                  <a:pt x="311" y="858"/>
                  <a:pt x="321" y="863"/>
                </a:cubicBezTo>
                <a:cubicBezTo>
                  <a:pt x="331" y="867"/>
                  <a:pt x="341" y="871"/>
                  <a:pt x="351" y="874"/>
                </a:cubicBezTo>
                <a:cubicBezTo>
                  <a:pt x="350" y="901"/>
                  <a:pt x="351" y="928"/>
                  <a:pt x="353" y="955"/>
                </a:cubicBezTo>
                <a:cubicBezTo>
                  <a:pt x="366" y="959"/>
                  <a:pt x="380" y="962"/>
                  <a:pt x="394" y="965"/>
                </a:cubicBezTo>
                <a:cubicBezTo>
                  <a:pt x="410" y="942"/>
                  <a:pt x="424" y="918"/>
                  <a:pt x="436" y="894"/>
                </a:cubicBezTo>
                <a:cubicBezTo>
                  <a:pt x="447" y="895"/>
                  <a:pt x="457" y="896"/>
                  <a:pt x="468" y="896"/>
                </a:cubicBezTo>
                <a:cubicBezTo>
                  <a:pt x="479" y="897"/>
                  <a:pt x="489" y="897"/>
                  <a:pt x="500" y="896"/>
                </a:cubicBezTo>
                <a:cubicBezTo>
                  <a:pt x="509" y="921"/>
                  <a:pt x="519" y="947"/>
                  <a:pt x="531" y="971"/>
                </a:cubicBezTo>
                <a:cubicBezTo>
                  <a:pt x="545" y="969"/>
                  <a:pt x="559" y="967"/>
                  <a:pt x="573" y="965"/>
                </a:cubicBezTo>
                <a:cubicBezTo>
                  <a:pt x="580" y="937"/>
                  <a:pt x="584" y="911"/>
                  <a:pt x="587" y="884"/>
                </a:cubicBezTo>
                <a:cubicBezTo>
                  <a:pt x="597" y="881"/>
                  <a:pt x="607" y="878"/>
                  <a:pt x="617" y="875"/>
                </a:cubicBezTo>
                <a:cubicBezTo>
                  <a:pt x="627" y="871"/>
                  <a:pt x="637" y="867"/>
                  <a:pt x="647" y="863"/>
                </a:cubicBezTo>
                <a:cubicBezTo>
                  <a:pt x="664" y="883"/>
                  <a:pt x="683" y="903"/>
                  <a:pt x="703" y="921"/>
                </a:cubicBezTo>
                <a:cubicBezTo>
                  <a:pt x="716" y="915"/>
                  <a:pt x="728" y="908"/>
                  <a:pt x="740" y="900"/>
                </a:cubicBezTo>
                <a:cubicBezTo>
                  <a:pt x="736" y="873"/>
                  <a:pt x="731" y="846"/>
                  <a:pt x="723" y="820"/>
                </a:cubicBezTo>
                <a:cubicBezTo>
                  <a:pt x="732" y="814"/>
                  <a:pt x="740" y="807"/>
                  <a:pt x="748" y="800"/>
                </a:cubicBezTo>
                <a:cubicBezTo>
                  <a:pt x="757" y="794"/>
                  <a:pt x="764" y="786"/>
                  <a:pt x="772" y="779"/>
                </a:cubicBezTo>
                <a:cubicBezTo>
                  <a:pt x="795" y="792"/>
                  <a:pt x="820" y="803"/>
                  <a:pt x="845" y="813"/>
                </a:cubicBezTo>
                <a:cubicBezTo>
                  <a:pt x="855" y="802"/>
                  <a:pt x="864" y="791"/>
                  <a:pt x="872" y="780"/>
                </a:cubicBezTo>
                <a:cubicBezTo>
                  <a:pt x="859" y="756"/>
                  <a:pt x="844" y="733"/>
                  <a:pt x="828" y="711"/>
                </a:cubicBezTo>
                <a:cubicBezTo>
                  <a:pt x="834" y="702"/>
                  <a:pt x="839" y="693"/>
                  <a:pt x="844" y="684"/>
                </a:cubicBezTo>
                <a:cubicBezTo>
                  <a:pt x="849" y="674"/>
                  <a:pt x="854" y="665"/>
                  <a:pt x="858" y="655"/>
                </a:cubicBezTo>
                <a:cubicBezTo>
                  <a:pt x="885" y="659"/>
                  <a:pt x="911" y="660"/>
                  <a:pt x="939" y="661"/>
                </a:cubicBezTo>
                <a:cubicBezTo>
                  <a:pt x="944" y="647"/>
                  <a:pt x="948" y="634"/>
                  <a:pt x="952" y="620"/>
                </a:cubicBezTo>
                <a:cubicBezTo>
                  <a:pt x="931" y="602"/>
                  <a:pt x="908" y="586"/>
                  <a:pt x="886" y="572"/>
                </a:cubicBezTo>
                <a:cubicBezTo>
                  <a:pt x="888" y="561"/>
                  <a:pt x="890" y="551"/>
                  <a:pt x="891" y="541"/>
                </a:cubicBezTo>
                <a:close/>
                <a:moveTo>
                  <a:pt x="803" y="529"/>
                </a:moveTo>
                <a:cubicBezTo>
                  <a:pt x="798" y="568"/>
                  <a:pt x="785" y="606"/>
                  <a:pt x="766" y="641"/>
                </a:cubicBezTo>
                <a:cubicBezTo>
                  <a:pt x="747" y="676"/>
                  <a:pt x="721" y="707"/>
                  <a:pt x="691" y="732"/>
                </a:cubicBezTo>
                <a:cubicBezTo>
                  <a:pt x="661" y="758"/>
                  <a:pt x="626" y="778"/>
                  <a:pt x="588" y="790"/>
                </a:cubicBezTo>
                <a:cubicBezTo>
                  <a:pt x="551" y="803"/>
                  <a:pt x="511" y="809"/>
                  <a:pt x="472" y="807"/>
                </a:cubicBezTo>
                <a:cubicBezTo>
                  <a:pt x="432" y="806"/>
                  <a:pt x="393" y="797"/>
                  <a:pt x="357" y="781"/>
                </a:cubicBezTo>
                <a:cubicBezTo>
                  <a:pt x="320" y="765"/>
                  <a:pt x="287" y="743"/>
                  <a:pt x="259" y="715"/>
                </a:cubicBezTo>
                <a:cubicBezTo>
                  <a:pt x="230" y="687"/>
                  <a:pt x="207" y="654"/>
                  <a:pt x="191" y="618"/>
                </a:cubicBezTo>
                <a:cubicBezTo>
                  <a:pt x="175" y="582"/>
                  <a:pt x="166" y="543"/>
                  <a:pt x="164" y="503"/>
                </a:cubicBezTo>
                <a:cubicBezTo>
                  <a:pt x="161" y="464"/>
                  <a:pt x="167" y="424"/>
                  <a:pt x="179" y="386"/>
                </a:cubicBezTo>
                <a:cubicBezTo>
                  <a:pt x="191" y="349"/>
                  <a:pt x="211" y="313"/>
                  <a:pt x="236" y="283"/>
                </a:cubicBezTo>
                <a:cubicBezTo>
                  <a:pt x="261" y="252"/>
                  <a:pt x="292" y="226"/>
                  <a:pt x="326" y="207"/>
                </a:cubicBezTo>
                <a:cubicBezTo>
                  <a:pt x="361" y="187"/>
                  <a:pt x="399" y="174"/>
                  <a:pt x="438" y="168"/>
                </a:cubicBezTo>
                <a:cubicBezTo>
                  <a:pt x="477" y="163"/>
                  <a:pt x="517" y="164"/>
                  <a:pt x="556" y="173"/>
                </a:cubicBezTo>
                <a:cubicBezTo>
                  <a:pt x="594" y="182"/>
                  <a:pt x="632" y="198"/>
                  <a:pt x="664" y="220"/>
                </a:cubicBezTo>
                <a:cubicBezTo>
                  <a:pt x="697" y="242"/>
                  <a:pt x="726" y="271"/>
                  <a:pt x="748" y="303"/>
                </a:cubicBezTo>
                <a:cubicBezTo>
                  <a:pt x="771" y="336"/>
                  <a:pt x="787" y="372"/>
                  <a:pt x="797" y="411"/>
                </a:cubicBezTo>
                <a:cubicBezTo>
                  <a:pt x="806" y="450"/>
                  <a:pt x="808" y="490"/>
                  <a:pt x="803" y="529"/>
                </a:cubicBezTo>
                <a:close/>
              </a:path>
            </a:pathLst>
          </a:custGeom>
          <a:solidFill>
            <a:srgbClr val="348899">
              <a:alpha val="28240"/>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chemeClr val="lt1"/>
              </a:solidFill>
              <a:latin typeface="Arial"/>
              <a:ea typeface="Arial"/>
              <a:cs typeface="Arial"/>
              <a:sym typeface="Arial"/>
            </a:endParaRPr>
          </a:p>
        </p:txBody>
      </p:sp>
      <p:grpSp>
        <p:nvGrpSpPr>
          <p:cNvPr id="372" name="Google Shape;372;p22"/>
          <p:cNvGrpSpPr/>
          <p:nvPr/>
        </p:nvGrpSpPr>
        <p:grpSpPr>
          <a:xfrm>
            <a:off x="5702367" y="2250281"/>
            <a:ext cx="2673844" cy="912160"/>
            <a:chOff x="1251323" y="2003542"/>
            <a:chExt cx="3565126" cy="1216213"/>
          </a:xfrm>
        </p:grpSpPr>
        <p:cxnSp>
          <p:nvCxnSpPr>
            <p:cNvPr id="373" name="Google Shape;373;p22"/>
            <p:cNvCxnSpPr/>
            <p:nvPr/>
          </p:nvCxnSpPr>
          <p:spPr>
            <a:xfrm rot="10800000">
              <a:off x="1392849" y="2486337"/>
              <a:ext cx="34236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374" name="Google Shape;374;p22"/>
            <p:cNvSpPr/>
            <p:nvPr/>
          </p:nvSpPr>
          <p:spPr>
            <a:xfrm>
              <a:off x="1290914" y="2003542"/>
              <a:ext cx="2084100" cy="4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348899"/>
                  </a:solidFill>
                </a:rPr>
                <a:t>Fake dataset</a:t>
              </a:r>
              <a:endParaRPr b="1" i="0" sz="1100" u="none" cap="none" strike="noStrike">
                <a:solidFill>
                  <a:srgbClr val="000000"/>
                </a:solidFill>
              </a:endParaRPr>
            </a:p>
          </p:txBody>
        </p:sp>
        <p:sp>
          <p:nvSpPr>
            <p:cNvPr id="375" name="Google Shape;375;p22"/>
            <p:cNvSpPr/>
            <p:nvPr/>
          </p:nvSpPr>
          <p:spPr>
            <a:xfrm>
              <a:off x="1251323" y="2594255"/>
              <a:ext cx="3397200" cy="6255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1100"/>
                <a:buFont typeface="Arial"/>
                <a:buNone/>
              </a:pPr>
              <a:r>
                <a:rPr lang="en" sz="1300">
                  <a:solidFill>
                    <a:srgbClr val="5F6368"/>
                  </a:solidFill>
                  <a:highlight>
                    <a:srgbClr val="FFFFFF"/>
                  </a:highlight>
                </a:rPr>
                <a:t>23,481 rows | 4 columns</a:t>
              </a:r>
              <a:endParaRPr b="0" i="0" sz="1500" u="none" cap="none" strike="noStrike">
                <a:solidFill>
                  <a:srgbClr val="000000"/>
                </a:solidFill>
                <a:latin typeface="Arial"/>
                <a:ea typeface="Arial"/>
                <a:cs typeface="Arial"/>
                <a:sym typeface="Arial"/>
              </a:endParaRPr>
            </a:p>
          </p:txBody>
        </p:sp>
      </p:grpSp>
      <p:grpSp>
        <p:nvGrpSpPr>
          <p:cNvPr id="376" name="Google Shape;376;p22"/>
          <p:cNvGrpSpPr/>
          <p:nvPr/>
        </p:nvGrpSpPr>
        <p:grpSpPr>
          <a:xfrm>
            <a:off x="3122258" y="89650"/>
            <a:ext cx="5574932" cy="430509"/>
            <a:chOff x="3122258" y="89650"/>
            <a:chExt cx="5574932" cy="430509"/>
          </a:xfrm>
        </p:grpSpPr>
        <p:sp>
          <p:nvSpPr>
            <p:cNvPr id="377" name="Google Shape;377;p22"/>
            <p:cNvSpPr/>
            <p:nvPr/>
          </p:nvSpPr>
          <p:spPr>
            <a:xfrm>
              <a:off x="3122258" y="319704"/>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378" name="Google Shape;378;p22"/>
            <p:cNvSpPr/>
            <p:nvPr/>
          </p:nvSpPr>
          <p:spPr>
            <a:xfrm>
              <a:off x="3403160" y="31015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379" name="Google Shape;379;p22"/>
            <p:cNvSpPr/>
            <p:nvPr/>
          </p:nvSpPr>
          <p:spPr>
            <a:xfrm>
              <a:off x="8506990" y="319703"/>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380" name="Google Shape;380;p22"/>
            <p:cNvSpPr/>
            <p:nvPr/>
          </p:nvSpPr>
          <p:spPr>
            <a:xfrm>
              <a:off x="8136970" y="31010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381" name="Google Shape;381;p22"/>
            <p:cNvSpPr/>
            <p:nvPr/>
          </p:nvSpPr>
          <p:spPr>
            <a:xfrm>
              <a:off x="3698426" y="89650"/>
              <a:ext cx="4422600" cy="3462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 sz="3000">
                  <a:solidFill>
                    <a:srgbClr val="348899"/>
                  </a:solidFill>
                </a:rPr>
                <a:t>Dataset Characteristics</a:t>
              </a:r>
              <a:endParaRPr b="1" sz="2300"/>
            </a:p>
          </p:txBody>
        </p:sp>
      </p:grpSp>
      <p:pic>
        <p:nvPicPr>
          <p:cNvPr id="382" name="Google Shape;382;p22"/>
          <p:cNvPicPr preferRelativeResize="0"/>
          <p:nvPr/>
        </p:nvPicPr>
        <p:blipFill>
          <a:blip r:embed="rId3">
            <a:alphaModFix/>
          </a:blip>
          <a:stretch>
            <a:fillRect/>
          </a:stretch>
        </p:blipFill>
        <p:spPr>
          <a:xfrm>
            <a:off x="6102514" y="672559"/>
            <a:ext cx="1400175" cy="1228725"/>
          </a:xfrm>
          <a:prstGeom prst="rect">
            <a:avLst/>
          </a:prstGeom>
          <a:noFill/>
          <a:ln>
            <a:noFill/>
          </a:ln>
        </p:spPr>
      </p:pic>
      <p:grpSp>
        <p:nvGrpSpPr>
          <p:cNvPr id="383" name="Google Shape;383;p22"/>
          <p:cNvGrpSpPr/>
          <p:nvPr/>
        </p:nvGrpSpPr>
        <p:grpSpPr>
          <a:xfrm>
            <a:off x="5702367" y="3338606"/>
            <a:ext cx="2673844" cy="912160"/>
            <a:chOff x="1251323" y="2003542"/>
            <a:chExt cx="3565126" cy="1216213"/>
          </a:xfrm>
        </p:grpSpPr>
        <p:cxnSp>
          <p:nvCxnSpPr>
            <p:cNvPr id="384" name="Google Shape;384;p22"/>
            <p:cNvCxnSpPr/>
            <p:nvPr/>
          </p:nvCxnSpPr>
          <p:spPr>
            <a:xfrm rot="10800000">
              <a:off x="1392849" y="2486337"/>
              <a:ext cx="34236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385" name="Google Shape;385;p22"/>
            <p:cNvSpPr/>
            <p:nvPr/>
          </p:nvSpPr>
          <p:spPr>
            <a:xfrm>
              <a:off x="1290914" y="2003542"/>
              <a:ext cx="2084100" cy="461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b="1" lang="en" sz="1800">
                  <a:solidFill>
                    <a:srgbClr val="348899"/>
                  </a:solidFill>
                </a:rPr>
                <a:t>Real</a:t>
              </a:r>
              <a:r>
                <a:rPr b="1" lang="en" sz="1800">
                  <a:solidFill>
                    <a:srgbClr val="348899"/>
                  </a:solidFill>
                </a:rPr>
                <a:t> dataset</a:t>
              </a:r>
              <a:endParaRPr b="1" i="0" sz="1100" u="none" cap="none" strike="noStrike">
                <a:solidFill>
                  <a:srgbClr val="000000"/>
                </a:solidFill>
              </a:endParaRPr>
            </a:p>
          </p:txBody>
        </p:sp>
        <p:sp>
          <p:nvSpPr>
            <p:cNvPr id="386" name="Google Shape;386;p22"/>
            <p:cNvSpPr/>
            <p:nvPr/>
          </p:nvSpPr>
          <p:spPr>
            <a:xfrm>
              <a:off x="1251323" y="2594255"/>
              <a:ext cx="3397200" cy="625500"/>
            </a:xfrm>
            <a:prstGeom prst="rect">
              <a:avLst/>
            </a:prstGeom>
            <a:noFill/>
            <a:ln>
              <a:noFill/>
            </a:ln>
          </p:spPr>
          <p:txBody>
            <a:bodyPr anchorCtr="0" anchor="t" bIns="34275" lIns="68575" spcFirstLastPara="1" rIns="68575" wrap="square" tIns="34275">
              <a:noAutofit/>
            </a:bodyPr>
            <a:lstStyle/>
            <a:p>
              <a:pPr indent="0" lvl="0" marL="0" marR="0" rtl="0" algn="l">
                <a:lnSpc>
                  <a:spcPct val="130000"/>
                </a:lnSpc>
                <a:spcBef>
                  <a:spcPts val="0"/>
                </a:spcBef>
                <a:spcAft>
                  <a:spcPts val="0"/>
                </a:spcAft>
                <a:buClr>
                  <a:srgbClr val="000000"/>
                </a:buClr>
                <a:buSzPts val="1100"/>
                <a:buFont typeface="Arial"/>
                <a:buNone/>
              </a:pPr>
              <a:r>
                <a:rPr lang="en" sz="1300">
                  <a:solidFill>
                    <a:srgbClr val="5F6368"/>
                  </a:solidFill>
                  <a:highlight>
                    <a:srgbClr val="FFFFFF"/>
                  </a:highlight>
                </a:rPr>
                <a:t>21,417 rows | 4 columns</a:t>
              </a:r>
              <a:endParaRPr b="0" i="0" sz="1500" u="none" cap="none" strike="noStrike">
                <a:solidFill>
                  <a:srgbClr val="000000"/>
                </a:solidFill>
                <a:latin typeface="Arial"/>
                <a:ea typeface="Arial"/>
                <a:cs typeface="Arial"/>
                <a:sym typeface="Arial"/>
              </a:endParaRPr>
            </a:p>
          </p:txBody>
        </p:sp>
      </p:grpSp>
      <p:pic>
        <p:nvPicPr>
          <p:cNvPr id="387" name="Google Shape;387;p22"/>
          <p:cNvPicPr preferRelativeResize="0"/>
          <p:nvPr/>
        </p:nvPicPr>
        <p:blipFill>
          <a:blip r:embed="rId4">
            <a:alphaModFix/>
          </a:blip>
          <a:stretch>
            <a:fillRect/>
          </a:stretch>
        </p:blipFill>
        <p:spPr>
          <a:xfrm>
            <a:off x="311500" y="880775"/>
            <a:ext cx="5247900" cy="366725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23"/>
          <p:cNvGrpSpPr/>
          <p:nvPr/>
        </p:nvGrpSpPr>
        <p:grpSpPr>
          <a:xfrm>
            <a:off x="4761478" y="3908104"/>
            <a:ext cx="124012" cy="96140"/>
            <a:chOff x="1777255" y="1366877"/>
            <a:chExt cx="222125" cy="172202"/>
          </a:xfrm>
        </p:grpSpPr>
        <p:sp>
          <p:nvSpPr>
            <p:cNvPr id="394" name="Google Shape;394;p23"/>
            <p:cNvSpPr/>
            <p:nvPr/>
          </p:nvSpPr>
          <p:spPr>
            <a:xfrm>
              <a:off x="1949464" y="1366877"/>
              <a:ext cx="49916" cy="102328"/>
            </a:xfrm>
            <a:custGeom>
              <a:rect b="b" l="l" r="r" t="t"/>
              <a:pathLst>
                <a:path extrusionOk="0" h="41" w="20">
                  <a:moveTo>
                    <a:pt x="20" y="41"/>
                  </a:moveTo>
                  <a:lnTo>
                    <a:pt x="20" y="0"/>
                  </a:lnTo>
                  <a:lnTo>
                    <a:pt x="0" y="0"/>
                  </a:lnTo>
                  <a:lnTo>
                    <a:pt x="0" y="24"/>
                  </a:lnTo>
                  <a:lnTo>
                    <a:pt x="20" y="41"/>
                  </a:lnTo>
                  <a:close/>
                </a:path>
              </a:pathLst>
            </a:cu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395" name="Google Shape;395;p23"/>
            <p:cNvSpPr/>
            <p:nvPr/>
          </p:nvSpPr>
          <p:spPr>
            <a:xfrm>
              <a:off x="1777255" y="1484179"/>
              <a:ext cx="52500" cy="54900"/>
            </a:xfrm>
            <a:prstGeom prst="ellipse">
              <a:avLst/>
            </a:prstGeom>
            <a:solidFill>
              <a:schemeClr val="l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Arial"/>
                <a:buNone/>
              </a:pPr>
              <a:r>
                <a:t/>
              </a:r>
              <a:endParaRPr b="0" i="0" sz="1400" u="none" cap="none" strike="noStrike">
                <a:solidFill>
                  <a:schemeClr val="dk1"/>
                </a:solidFill>
                <a:latin typeface="Arial"/>
                <a:ea typeface="Arial"/>
                <a:cs typeface="Arial"/>
                <a:sym typeface="Arial"/>
              </a:endParaRPr>
            </a:p>
          </p:txBody>
        </p:sp>
      </p:grpSp>
      <p:grpSp>
        <p:nvGrpSpPr>
          <p:cNvPr id="396" name="Google Shape;396;p23"/>
          <p:cNvGrpSpPr/>
          <p:nvPr/>
        </p:nvGrpSpPr>
        <p:grpSpPr>
          <a:xfrm>
            <a:off x="3122258" y="89650"/>
            <a:ext cx="5574932" cy="430509"/>
            <a:chOff x="3122258" y="89650"/>
            <a:chExt cx="5574932" cy="430509"/>
          </a:xfrm>
        </p:grpSpPr>
        <p:sp>
          <p:nvSpPr>
            <p:cNvPr id="397" name="Google Shape;397;p23"/>
            <p:cNvSpPr/>
            <p:nvPr/>
          </p:nvSpPr>
          <p:spPr>
            <a:xfrm>
              <a:off x="3122258" y="319704"/>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398" name="Google Shape;398;p23"/>
            <p:cNvSpPr/>
            <p:nvPr/>
          </p:nvSpPr>
          <p:spPr>
            <a:xfrm>
              <a:off x="3403160" y="31015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399" name="Google Shape;399;p23"/>
            <p:cNvSpPr/>
            <p:nvPr/>
          </p:nvSpPr>
          <p:spPr>
            <a:xfrm>
              <a:off x="8506990" y="319703"/>
              <a:ext cx="190200" cy="190800"/>
            </a:xfrm>
            <a:prstGeom prst="ellipse">
              <a:avLst/>
            </a:prstGeom>
            <a:solidFill>
              <a:srgbClr val="C8ECE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00" name="Google Shape;400;p23"/>
            <p:cNvSpPr/>
            <p:nvPr/>
          </p:nvSpPr>
          <p:spPr>
            <a:xfrm>
              <a:off x="8136970" y="310109"/>
              <a:ext cx="209400" cy="210000"/>
            </a:xfrm>
            <a:prstGeom prst="ellipse">
              <a:avLst/>
            </a:prstGeom>
            <a:solidFill>
              <a:srgbClr val="348899">
                <a:alpha val="4078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Arial"/>
                <a:ea typeface="Arial"/>
                <a:cs typeface="Arial"/>
                <a:sym typeface="Arial"/>
              </a:endParaRPr>
            </a:p>
          </p:txBody>
        </p:sp>
        <p:sp>
          <p:nvSpPr>
            <p:cNvPr id="401" name="Google Shape;401;p23"/>
            <p:cNvSpPr/>
            <p:nvPr/>
          </p:nvSpPr>
          <p:spPr>
            <a:xfrm>
              <a:off x="3698426" y="89650"/>
              <a:ext cx="4422600" cy="346200"/>
            </a:xfrm>
            <a:prstGeom prst="rect">
              <a:avLst/>
            </a:prstGeom>
            <a:noFill/>
            <a:ln>
              <a:noFill/>
            </a:ln>
          </p:spPr>
          <p:txBody>
            <a:bodyPr anchorCtr="0" anchor="t" bIns="34275" lIns="68575" spcFirstLastPara="1" rIns="68575" wrap="square" tIns="34275">
              <a:noAutofit/>
            </a:bodyPr>
            <a:lstStyle/>
            <a:p>
              <a:pPr indent="0" lvl="0" marL="0" marR="0" rtl="0" algn="just">
                <a:spcBef>
                  <a:spcPts val="0"/>
                </a:spcBef>
                <a:spcAft>
                  <a:spcPts val="0"/>
                </a:spcAft>
                <a:buNone/>
              </a:pPr>
              <a:r>
                <a:rPr b="1" lang="en" sz="3000">
                  <a:solidFill>
                    <a:srgbClr val="348899"/>
                  </a:solidFill>
                </a:rPr>
                <a:t>Dataset Characteristics</a:t>
              </a:r>
              <a:endParaRPr b="1" sz="2300"/>
            </a:p>
          </p:txBody>
        </p:sp>
      </p:grpSp>
      <p:grpSp>
        <p:nvGrpSpPr>
          <p:cNvPr id="402" name="Google Shape;402;p23"/>
          <p:cNvGrpSpPr/>
          <p:nvPr/>
        </p:nvGrpSpPr>
        <p:grpSpPr>
          <a:xfrm>
            <a:off x="542251" y="1074500"/>
            <a:ext cx="3135954" cy="346200"/>
            <a:chOff x="2217378" y="54350"/>
            <a:chExt cx="5977800" cy="346200"/>
          </a:xfrm>
        </p:grpSpPr>
        <p:cxnSp>
          <p:nvCxnSpPr>
            <p:cNvPr id="403" name="Google Shape;403;p23"/>
            <p:cNvCxnSpPr/>
            <p:nvPr/>
          </p:nvCxnSpPr>
          <p:spPr>
            <a:xfrm rot="10800000">
              <a:off x="2217378" y="347792"/>
              <a:ext cx="59778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404" name="Google Shape;404;p23"/>
            <p:cNvSpPr/>
            <p:nvPr/>
          </p:nvSpPr>
          <p:spPr>
            <a:xfrm>
              <a:off x="2531789" y="54350"/>
              <a:ext cx="5351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lang="en" sz="1300">
                  <a:solidFill>
                    <a:srgbClr val="348899"/>
                  </a:solidFill>
                </a:rPr>
                <a:t>No missing value for both datasets</a:t>
              </a:r>
              <a:endParaRPr b="0" i="0" sz="1300" u="none" cap="none" strike="noStrike">
                <a:solidFill>
                  <a:srgbClr val="000000"/>
                </a:solidFill>
                <a:latin typeface="Arial"/>
                <a:ea typeface="Arial"/>
                <a:cs typeface="Arial"/>
                <a:sym typeface="Arial"/>
              </a:endParaRPr>
            </a:p>
          </p:txBody>
        </p:sp>
      </p:grpSp>
      <p:pic>
        <p:nvPicPr>
          <p:cNvPr id="405" name="Google Shape;405;p23"/>
          <p:cNvPicPr preferRelativeResize="0"/>
          <p:nvPr/>
        </p:nvPicPr>
        <p:blipFill>
          <a:blip r:embed="rId3">
            <a:alphaModFix/>
          </a:blip>
          <a:stretch>
            <a:fillRect/>
          </a:stretch>
        </p:blipFill>
        <p:spPr>
          <a:xfrm>
            <a:off x="1152250" y="1575725"/>
            <a:ext cx="2009775" cy="2590800"/>
          </a:xfrm>
          <a:prstGeom prst="rect">
            <a:avLst/>
          </a:prstGeom>
          <a:noFill/>
          <a:ln>
            <a:noFill/>
          </a:ln>
        </p:spPr>
      </p:pic>
      <p:grpSp>
        <p:nvGrpSpPr>
          <p:cNvPr id="406" name="Google Shape;406;p23"/>
          <p:cNvGrpSpPr/>
          <p:nvPr/>
        </p:nvGrpSpPr>
        <p:grpSpPr>
          <a:xfrm>
            <a:off x="5108576" y="1074500"/>
            <a:ext cx="3135954" cy="346200"/>
            <a:chOff x="2217378" y="54350"/>
            <a:chExt cx="5977800" cy="346200"/>
          </a:xfrm>
        </p:grpSpPr>
        <p:cxnSp>
          <p:nvCxnSpPr>
            <p:cNvPr id="407" name="Google Shape;407;p23"/>
            <p:cNvCxnSpPr/>
            <p:nvPr/>
          </p:nvCxnSpPr>
          <p:spPr>
            <a:xfrm rot="10800000">
              <a:off x="2217378" y="347792"/>
              <a:ext cx="5977800" cy="0"/>
            </a:xfrm>
            <a:prstGeom prst="straightConnector1">
              <a:avLst/>
            </a:prstGeom>
            <a:noFill/>
            <a:ln cap="flat" cmpd="sng" w="9525">
              <a:solidFill>
                <a:srgbClr val="348899">
                  <a:alpha val="66270"/>
                </a:srgbClr>
              </a:solidFill>
              <a:prstDash val="solid"/>
              <a:miter lim="800000"/>
              <a:headEnd len="sm" w="sm" type="none"/>
              <a:tailEnd len="sm" w="sm" type="none"/>
            </a:ln>
          </p:spPr>
        </p:cxnSp>
        <p:sp>
          <p:nvSpPr>
            <p:cNvPr id="408" name="Google Shape;408;p23"/>
            <p:cNvSpPr/>
            <p:nvPr/>
          </p:nvSpPr>
          <p:spPr>
            <a:xfrm>
              <a:off x="2531789" y="54350"/>
              <a:ext cx="5351100" cy="3462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800"/>
                <a:buFont typeface="Arial"/>
                <a:buNone/>
              </a:pPr>
              <a:r>
                <a:rPr lang="en" sz="1300">
                  <a:solidFill>
                    <a:srgbClr val="348899"/>
                  </a:solidFill>
                </a:rPr>
                <a:t>No duplicate data for both datasets</a:t>
              </a:r>
              <a:endParaRPr b="0" i="0" sz="1300" u="none" cap="none" strike="noStrike">
                <a:solidFill>
                  <a:srgbClr val="000000"/>
                </a:solidFill>
                <a:latin typeface="Arial"/>
                <a:ea typeface="Arial"/>
                <a:cs typeface="Arial"/>
                <a:sym typeface="Arial"/>
              </a:endParaRPr>
            </a:p>
          </p:txBody>
        </p:sp>
      </p:grpSp>
      <p:pic>
        <p:nvPicPr>
          <p:cNvPr id="409" name="Google Shape;409;p23"/>
          <p:cNvPicPr preferRelativeResize="0"/>
          <p:nvPr/>
        </p:nvPicPr>
        <p:blipFill>
          <a:blip r:embed="rId4">
            <a:alphaModFix/>
          </a:blip>
          <a:stretch>
            <a:fillRect/>
          </a:stretch>
        </p:blipFill>
        <p:spPr>
          <a:xfrm>
            <a:off x="5192725" y="1575725"/>
            <a:ext cx="2967651" cy="2590800"/>
          </a:xfrm>
          <a:prstGeom prst="rect">
            <a:avLst/>
          </a:prstGeom>
          <a:noFill/>
          <a:ln>
            <a:noFill/>
          </a:ln>
        </p:spPr>
      </p:pic>
    </p:spTree>
  </p:cSld>
  <p:clrMapOvr>
    <a:masterClrMapping/>
  </p:clrMapOvr>
  <mc:AlternateContent>
    <mc:Choice Requires="p14">
      <p:transition spd="slow" p14:dur="1500">
        <p:fade thruBlk="1"/>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Wolsey template">
  <a:themeElements>
    <a:clrScheme name="Custom 347">
      <a:dk1>
        <a:srgbClr val="252729"/>
      </a:dk1>
      <a:lt1>
        <a:srgbClr val="FFFFFF"/>
      </a:lt1>
      <a:dk2>
        <a:srgbClr val="607896"/>
      </a:dk2>
      <a:lt2>
        <a:srgbClr val="DFE4E9"/>
      </a:lt2>
      <a:accent1>
        <a:srgbClr val="3796BF"/>
      </a:accent1>
      <a:accent2>
        <a:srgbClr val="4BB5D9"/>
      </a:accent2>
      <a:accent3>
        <a:srgbClr val="81D1EC"/>
      </a:accent3>
      <a:accent4>
        <a:srgbClr val="FF9900"/>
      </a:accent4>
      <a:accent5>
        <a:srgbClr val="FFCB50"/>
      </a:accent5>
      <a:accent6>
        <a:srgbClr val="A9C747"/>
      </a:accent6>
      <a:hlink>
        <a:srgbClr val="60789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